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71" r:id="rId4"/>
    <p:sldId id="259" r:id="rId5"/>
    <p:sldId id="273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A9CF3-1199-46B8-AB04-2077C04F0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BA451-851D-428A-A963-BC35CC5F2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85969F-9737-466D-A60B-8A857A91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93D85-D766-4536-B106-0921D9A0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2F9EB-0947-44AD-90B6-FB18805A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3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BE3F8-46A2-445C-B07C-DB876BE3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E4114E-5E94-4FBF-87B0-03BEE9762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7DE53-4755-427B-93D8-3D5ECFAF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A9DDF-C885-4672-9F7B-3DED5A32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6BD96-1B37-4A66-A40F-C2F2EDCD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7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2E20D-4E8F-4725-88DA-E21A74988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363249-BBA5-4D98-945A-EB67177F6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3BC98-D8B2-4AB0-926C-791CA203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D7439-4A2C-4540-B235-1B26D9A7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FBB2D4-A020-48C3-9655-B4D4C106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4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58EA0-65E3-422F-85D8-A55A9216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3B08DC-671F-403D-AEBA-E6305AD44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D4427-585C-4595-91DC-CE21FECB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0CAFC-A32C-47A7-9050-120B5E1D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C9872-5888-4304-8543-C205603E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0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55254-525A-4823-AD18-CC803B45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27825-EF46-4011-A2A2-A388301A5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602D8A-3710-4419-85F4-505CE0E6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5DBD3-73EF-4E71-9ADB-44CA189F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03400-FB9C-42E3-812A-877D25C9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2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42DEA-15D3-45F5-8ED7-356A5F8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C2622-DC2B-4045-BE79-1B194E56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DDBAB-2530-4912-BB3D-356D872EF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7B4A1A-BA5B-4881-AA42-083F0C18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1F438E-2370-4C28-831A-B2318930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F9AA91-DB01-43B1-9884-C20E4086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7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9B335-5015-4655-BD66-B93B1B2E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F8005-6FF3-4174-A9B7-B3857211E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67EB16-C352-4CA8-B780-251B0E29C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56EEB7-AA42-424B-9449-E340EB206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50FFA9-D676-47B8-BD66-3388318B7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ED428C-3717-4ECD-A047-BD679DA9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3D5924-1A61-4AC1-9679-F425F295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E984C0-008F-400D-B322-BAA0F8DE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3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A7581-5C03-450A-BC73-589D303C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741A4F-6028-48CC-9E72-BA213BEA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003C7-D65F-4AA6-85CB-B604C49D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39BEC9-CE93-4097-80B9-8639B540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1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1656F9-938A-4240-B791-7CED8B40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7DCE2D-5305-45C9-8305-47C913FA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FDA616-55AC-4AA9-AF51-F08503D5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2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A60A9-045B-4828-925A-6CBC4851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416EC-DD47-45BF-A3CB-840141A0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E320D-5A4C-4AC3-A933-DA63963D1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34F8C8-F711-4230-87E0-F263069E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0FE620-DADA-422A-A394-DE0B82B1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69E426-C64D-4CB6-8FD5-757F9E72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5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C13FE-591D-4DF7-9267-3725B5B0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B189F5-47E5-48AF-B0F8-6D45C1081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D669B1-53B1-49CC-8A1F-910227FE8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6C5036-602F-4DCA-90C7-E90D2A0C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E0B134-B5F2-4C5D-A2F0-B920DC2B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84867B-929D-4925-961B-E492C98E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3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2BB40-1F7C-4F9D-8EF0-1B62918E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692BC2-712F-4B37-A456-D098ACDB2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7F9DF-EE79-4C1E-BBE6-05DE0ADD5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630E-2AA6-401A-9BB9-3D9277BB727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76FD-F2F0-4947-BFCB-A9F840EBE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25B3E1-2A51-4B06-A98B-1B60BAAA3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C4FC-E630-4C4A-B3B5-539A2614A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Классный час\Телефон доверия\image001.jpg">
            <a:extLst>
              <a:ext uri="{FF2B5EF4-FFF2-40B4-BE49-F238E27FC236}">
                <a16:creationId xmlns:a16="http://schemas.microsoft.com/office/drawing/2014/main" id="{B75E35D5-0464-48F9-8B4A-6324C5A9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148" y="0"/>
            <a:ext cx="10483703" cy="6858000"/>
          </a:xfrm>
          <a:prstGeom prst="rect">
            <a:avLst/>
          </a:prstGeom>
          <a:noFill/>
        </p:spPr>
      </p:pic>
      <p:pic>
        <p:nvPicPr>
          <p:cNvPr id="5" name="Picture 2" descr="Детский телефон доверия">
            <a:extLst>
              <a:ext uri="{FF2B5EF4-FFF2-40B4-BE49-F238E27FC236}">
                <a16:creationId xmlns:a16="http://schemas.microsoft.com/office/drawing/2014/main" id="{07EF5779-EC42-4617-973F-C43002FC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73" y="0"/>
            <a:ext cx="3103827" cy="1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2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Классный час\Телефон доверия\3.png">
            <a:extLst>
              <a:ext uri="{FF2B5EF4-FFF2-40B4-BE49-F238E27FC236}">
                <a16:creationId xmlns:a16="http://schemas.microsoft.com/office/drawing/2014/main" id="{47D28C6A-C03A-4DFF-A38F-B48CFFA3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913" y="0"/>
            <a:ext cx="1017767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70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тскому телефону доверия – 10 лет! — Газета «Калужская неделя»">
            <a:extLst>
              <a:ext uri="{FF2B5EF4-FFF2-40B4-BE49-F238E27FC236}">
                <a16:creationId xmlns:a16="http://schemas.microsoft.com/office/drawing/2014/main" id="{C974FD7E-55AA-4980-8A4C-F56D889B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0"/>
            <a:ext cx="9732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7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4BE30C4-C177-4BB8-B841-38AA116E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>
            <a:fillRect/>
          </a:stretch>
        </p:blipFill>
        <p:spPr>
          <a:xfrm>
            <a:off x="477078" y="0"/>
            <a:ext cx="11224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5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елефон доверия">
            <a:extLst>
              <a:ext uri="{FF2B5EF4-FFF2-40B4-BE49-F238E27FC236}">
                <a16:creationId xmlns:a16="http://schemas.microsoft.com/office/drawing/2014/main" id="{469D7A61-6515-493E-B396-5A3735A6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6" y="8521"/>
            <a:ext cx="11198086" cy="681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4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Классный час\Телефон доверия\10.png">
            <a:extLst>
              <a:ext uri="{FF2B5EF4-FFF2-40B4-BE49-F238E27FC236}">
                <a16:creationId xmlns:a16="http://schemas.microsoft.com/office/drawing/2014/main" id="{DA37C3C2-0F46-427F-900F-57DB494B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66" y="0"/>
            <a:ext cx="1129085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529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9</cp:revision>
  <dcterms:created xsi:type="dcterms:W3CDTF">2020-04-21T15:06:25Z</dcterms:created>
  <dcterms:modified xsi:type="dcterms:W3CDTF">2020-11-24T15:56:29Z</dcterms:modified>
</cp:coreProperties>
</file>