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6" d="100"/>
          <a:sy n="86" d="100"/>
        </p:scale>
        <p:origin x="-1104" y="-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24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0E95F-032C-493A-8574-336AA7372DCC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C0EC8-3B3C-4A24-910E-D4761D738F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3545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Комиссия по делам несовершеннолетних и защите их прав Надымского района </a:t>
            </a:r>
            <a:endParaRPr kumimoji="0" lang="en-US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C0EC8-3B3C-4A24-910E-D4761D738F8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7362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artisticGlowDiffused/>
                    </a14:imgEffect>
                    <a14:imgEffect>
                      <a14:sharpenSoften amount="-2000"/>
                    </a14:imgEffect>
                    <a14:imgEffect>
                      <a14:brightnessContrast bright="-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332656"/>
            <a:ext cx="8280920" cy="61926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90440"/>
            <a:ext cx="3224337" cy="1914424"/>
          </a:xfrm>
        </p:spPr>
        <p:txBody>
          <a:bodyPr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ru-RU" sz="5000" i="1" u="sng" dirty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22:00</a:t>
            </a:r>
            <a:r>
              <a:rPr lang="ru-RU" sz="4000" i="1" u="sng" dirty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4000" i="1" u="sng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ru-RU" sz="4000" i="1" u="sng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4000" i="1" u="sng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Ваши </a:t>
            </a:r>
            <a:r>
              <a:rPr lang="ru-RU" sz="4000" i="1" u="sng" dirty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дети дома?</a:t>
            </a:r>
            <a:endParaRPr lang="ru-RU" sz="4000" b="0" i="1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" y="1628800"/>
            <a:ext cx="3008313" cy="5112568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>
                <a:latin typeface="PT Astra Serif"/>
                <a:ea typeface="Times New Roman"/>
                <a:cs typeface="Times New Roman"/>
              </a:rPr>
              <a:t>           </a:t>
            </a:r>
            <a:endParaRPr lang="ru-RU" b="1" dirty="0" smtClean="0">
              <a:latin typeface="PT Astra Serif"/>
              <a:ea typeface="Times New Roman"/>
              <a:cs typeface="Times New Roman"/>
            </a:endParaRPr>
          </a:p>
          <a:p>
            <a:pPr indent="450215" algn="ctr">
              <a:spcAft>
                <a:spcPts val="0"/>
              </a:spcAft>
            </a:pPr>
            <a:endParaRPr lang="ru-RU" b="1" dirty="0">
              <a:latin typeface="PT Astra Serif"/>
              <a:ea typeface="Times New Roman"/>
              <a:cs typeface="Times New Roman"/>
            </a:endParaRPr>
          </a:p>
          <a:p>
            <a:pPr indent="450215" algn="ctr">
              <a:spcAft>
                <a:spcPts val="0"/>
              </a:spcAft>
            </a:pPr>
            <a:endParaRPr lang="ru-RU" sz="1700" b="1" i="1" dirty="0" smtClean="0">
              <a:latin typeface="PT Astra Serif"/>
              <a:ea typeface="Times New Roma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700" b="1" i="1" dirty="0" smtClean="0">
                <a:latin typeface="Arial" pitchFamily="34" charset="0"/>
                <a:ea typeface="Times New Roman"/>
                <a:cs typeface="Arial" pitchFamily="34" charset="0"/>
              </a:rPr>
              <a:t>Комендантский час действует всегда:</a:t>
            </a:r>
          </a:p>
          <a:p>
            <a:pPr algn="ctr">
              <a:spcAft>
                <a:spcPts val="0"/>
              </a:spcAft>
            </a:pPr>
            <a:endParaRPr lang="ru-RU" sz="1700" b="1" i="1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 algn="ctr"/>
            <a:r>
              <a:rPr lang="ru-RU" sz="1500" i="1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с 1 сентября по 31 марта </a:t>
            </a:r>
          </a:p>
          <a:p>
            <a:pPr lvl="0" algn="ctr"/>
            <a:r>
              <a:rPr lang="ru-RU" sz="1500" i="1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с </a:t>
            </a:r>
            <a:r>
              <a:rPr lang="ru-RU" sz="15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22:00 </a:t>
            </a:r>
            <a:r>
              <a:rPr lang="ru-RU" sz="1500" i="1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до </a:t>
            </a:r>
            <a:r>
              <a:rPr lang="ru-RU" sz="1500" i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6:00 </a:t>
            </a:r>
            <a:r>
              <a:rPr lang="ru-RU" sz="1500" i="1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часов</a:t>
            </a:r>
          </a:p>
          <a:p>
            <a:pPr algn="ctr">
              <a:spcAft>
                <a:spcPts val="0"/>
              </a:spcAft>
            </a:pPr>
            <a:endParaRPr lang="ru-RU" sz="1500" i="1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r>
              <a:rPr lang="ru-RU" sz="1500" i="1" dirty="0" smtClean="0">
                <a:latin typeface="Arial" pitchFamily="34" charset="0"/>
                <a:ea typeface="Times New Roman"/>
                <a:cs typeface="Arial" pitchFamily="34" charset="0"/>
              </a:rPr>
              <a:t>с </a:t>
            </a:r>
            <a:r>
              <a:rPr lang="ru-RU" sz="1500" i="1" dirty="0">
                <a:latin typeface="Arial" pitchFamily="34" charset="0"/>
                <a:ea typeface="Times New Roman"/>
                <a:cs typeface="Arial" pitchFamily="34" charset="0"/>
              </a:rPr>
              <a:t>1 апреля по 31 августа </a:t>
            </a:r>
          </a:p>
          <a:p>
            <a:pPr algn="ctr">
              <a:spcAft>
                <a:spcPts val="0"/>
              </a:spcAft>
            </a:pPr>
            <a:r>
              <a:rPr lang="ru-RU" sz="1500" i="1" dirty="0" smtClean="0">
                <a:latin typeface="Arial" pitchFamily="34" charset="0"/>
                <a:ea typeface="Times New Roman"/>
                <a:cs typeface="Arial" pitchFamily="34" charset="0"/>
              </a:rPr>
              <a:t>с 23:00 </a:t>
            </a:r>
            <a:r>
              <a:rPr lang="ru-RU" sz="1500" i="1" dirty="0">
                <a:latin typeface="Arial" pitchFamily="34" charset="0"/>
                <a:ea typeface="Times New Roman"/>
                <a:cs typeface="Arial" pitchFamily="34" charset="0"/>
              </a:rPr>
              <a:t>до </a:t>
            </a:r>
            <a:r>
              <a:rPr lang="ru-RU" sz="1500" i="1" dirty="0" smtClean="0">
                <a:latin typeface="Arial" pitchFamily="34" charset="0"/>
                <a:ea typeface="Times New Roman"/>
                <a:cs typeface="Arial" pitchFamily="34" charset="0"/>
              </a:rPr>
              <a:t>6:00 часов</a:t>
            </a:r>
          </a:p>
          <a:p>
            <a:pPr indent="450215" algn="ctr">
              <a:spcAft>
                <a:spcPts val="0"/>
              </a:spcAft>
            </a:pPr>
            <a:endParaRPr lang="ru-RU" sz="1500" b="1" i="1" dirty="0">
              <a:solidFill>
                <a:prstClr val="black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100" b="1" dirty="0" smtClean="0">
                <a:solidFill>
                  <a:prstClr val="black"/>
                </a:solidFill>
                <a:latin typeface="PT Astra Serif"/>
                <a:ea typeface="Times New Roman"/>
                <a:cs typeface="Times New Roman"/>
              </a:rPr>
              <a:t>В </a:t>
            </a:r>
            <a:r>
              <a:rPr lang="ru-RU" sz="1100" b="1" dirty="0">
                <a:solidFill>
                  <a:prstClr val="black"/>
                </a:solidFill>
                <a:latin typeface="PT Astra Serif"/>
                <a:ea typeface="Times New Roman"/>
                <a:cs typeface="Times New Roman"/>
              </a:rPr>
              <a:t>соответствии с п.2 статьи 3 Закона ЯНАО от 05.04.2010 N 40-ЗАО </a:t>
            </a:r>
            <a:r>
              <a:rPr lang="ru-RU" sz="1100" dirty="0">
                <a:solidFill>
                  <a:prstClr val="black"/>
                </a:solidFill>
                <a:latin typeface="PT Astra Serif"/>
                <a:ea typeface="Times New Roman"/>
                <a:cs typeface="Times New Roman"/>
              </a:rPr>
              <a:t>в целях предупреждения причинения вреда здоровью детей, их физическому, интеллектуальному, психическому, духовному и нравственному развитию </a:t>
            </a:r>
            <a:r>
              <a:rPr lang="ru-RU" sz="1100" b="1" dirty="0">
                <a:solidFill>
                  <a:prstClr val="black"/>
                </a:solidFill>
                <a:latin typeface="PT Astra Serif"/>
                <a:ea typeface="Times New Roman"/>
                <a:cs typeface="Times New Roman"/>
              </a:rPr>
              <a:t>запрещается</a:t>
            </a:r>
            <a:r>
              <a:rPr lang="ru-RU" sz="1100" dirty="0">
                <a:solidFill>
                  <a:prstClr val="black"/>
                </a:solidFill>
                <a:latin typeface="PT Astra Serif"/>
                <a:ea typeface="Times New Roman"/>
                <a:cs typeface="Times New Roman"/>
              </a:rPr>
              <a:t>: нахождение</a:t>
            </a:r>
            <a:r>
              <a:rPr lang="ru-RU" sz="1100" b="1" dirty="0">
                <a:solidFill>
                  <a:prstClr val="black"/>
                </a:solidFill>
                <a:latin typeface="PT Astra Serif"/>
                <a:ea typeface="Times New Roman"/>
                <a:cs typeface="Times New Roman"/>
              </a:rPr>
              <a:t> </a:t>
            </a:r>
            <a:r>
              <a:rPr lang="ru-RU" sz="1100" dirty="0">
                <a:solidFill>
                  <a:prstClr val="black"/>
                </a:solidFill>
                <a:latin typeface="PT Astra Serif"/>
                <a:ea typeface="Times New Roman"/>
                <a:cs typeface="Times New Roman"/>
              </a:rPr>
              <a:t>детей в возрасте </a:t>
            </a:r>
            <a:r>
              <a:rPr lang="ru-RU" b="1" dirty="0">
                <a:solidFill>
                  <a:prstClr val="black"/>
                </a:solidFill>
                <a:latin typeface="PT Astra Serif"/>
                <a:ea typeface="Times New Roman"/>
                <a:cs typeface="Times New Roman"/>
              </a:rPr>
              <a:t>до 18 лет в ночное время</a:t>
            </a:r>
            <a:r>
              <a:rPr lang="ru-RU" sz="1100" dirty="0">
                <a:solidFill>
                  <a:prstClr val="black"/>
                </a:solidFill>
                <a:latin typeface="PT Astra Serif"/>
                <a:ea typeface="Times New Roman"/>
                <a:cs typeface="Times New Roman"/>
              </a:rPr>
              <a:t> в общественных местах ... без сопровождения родителей (лиц, их заменяющих) или лиц, осуществляющих мероприятия с участием детей.</a:t>
            </a:r>
            <a:endParaRPr lang="ru-RU" sz="2200" b="1" dirty="0">
              <a:latin typeface="PT Astra Serif"/>
              <a:ea typeface="Times New Roman"/>
              <a:cs typeface="Arial" pitchFamily="34" charset="0"/>
            </a:endParaRPr>
          </a:p>
          <a:p>
            <a:pPr algn="just"/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646831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/>
              <a:t>   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en-US" dirty="0" smtClean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endParaRPr lang="en-US" sz="1500" dirty="0" smtClean="0"/>
          </a:p>
          <a:p>
            <a:pPr marL="0" indent="0">
              <a:buNone/>
            </a:pPr>
            <a:endParaRPr lang="en-US" sz="1500" dirty="0" smtClean="0"/>
          </a:p>
          <a:p>
            <a:pPr marL="0" lvl="0" indent="0">
              <a:buNone/>
            </a:pPr>
            <a:endParaRPr lang="en-US" sz="11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   </a:t>
            </a:r>
          </a:p>
          <a:p>
            <a:pPr lvl="0" indent="342900" algn="just">
              <a:buFont typeface="Wingdings" pitchFamily="2" charset="2"/>
              <a:buChar char="Ø"/>
            </a:pPr>
            <a:endParaRPr lang="ru-RU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indent="34290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при 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выявлении 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детей 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на улицах </a:t>
            </a:r>
            <a:r>
              <a:rPr lang="ru-RU" sz="1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 22:01 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инспектором ОМВД России Надымского района  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составляется 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протокол об административном правонарушении, предусмотренном ч. 1 ст. 5.35  КоАП 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РФ 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ненадлежащие исполнение родительских обязанностей).</a:t>
            </a:r>
          </a:p>
          <a:p>
            <a:pPr lvl="0" indent="342900" algn="just">
              <a:buFont typeface="Wingdings" pitchFamily="2" charset="2"/>
              <a:buChar char="Ø"/>
            </a:pPr>
            <a:endParaRPr lang="ru-RU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indent="342900" algn="just">
              <a:buFont typeface="Wingdings" pitchFamily="2" charset="2"/>
              <a:buChar char="Ø"/>
            </a:pP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 соответствии 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 Федеральным законом от 24.06.1999 N 120-ФЗ «Об основах системы профилактики безнадзорности и правонарушений» 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может быть рассмотрен вопрос о необходимости проведения профилактической работы с родителями.</a:t>
            </a:r>
          </a:p>
          <a:p>
            <a:pPr marL="0" lvl="0" indent="0" algn="just">
              <a:buNone/>
            </a:pPr>
            <a:endParaRPr lang="ru-RU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r">
              <a:buNone/>
            </a:pPr>
            <a:r>
              <a:rPr lang="ru-RU" sz="1200" b="1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	Комиссия </a:t>
            </a:r>
            <a:r>
              <a:rPr lang="ru-RU" sz="1200" b="1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 делам несовершеннолетних и защите их прав Надымского района </a:t>
            </a:r>
            <a:endParaRPr lang="en-US" sz="1200" b="1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sz="15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63888" y="290439"/>
            <a:ext cx="54402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3000" b="1" u="sng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Родители, </a:t>
            </a:r>
            <a:r>
              <a:rPr lang="ru-RU" sz="3000" b="1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помните!!</a:t>
            </a:r>
            <a:r>
              <a:rPr lang="en-US" sz="30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! </a:t>
            </a:r>
            <a:r>
              <a:rPr lang="ru-RU" sz="2000" dirty="0" smtClean="0">
                <a:solidFill>
                  <a:prstClr val="black"/>
                </a:solidFill>
              </a:rPr>
              <a:t>Ответственность </a:t>
            </a:r>
            <a:r>
              <a:rPr lang="ru-RU" sz="2000" dirty="0">
                <a:solidFill>
                  <a:prstClr val="black"/>
                </a:solidFill>
              </a:rPr>
              <a:t>за нарушение комендантского часа несовершеннолетним несете </a:t>
            </a:r>
            <a:r>
              <a:rPr lang="ru-RU" sz="2000" b="1" u="sng" dirty="0">
                <a:solidFill>
                  <a:prstClr val="black"/>
                </a:solidFill>
              </a:rPr>
              <a:t>ВЫ</a:t>
            </a:r>
            <a:r>
              <a:rPr lang="ru-RU" sz="2000" b="1" dirty="0">
                <a:solidFill>
                  <a:prstClr val="black"/>
                </a:solidFill>
              </a:rPr>
              <a:t>!!!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endParaRPr lang="ru-RU" sz="2000" dirty="0" smtClean="0">
              <a:solidFill>
                <a:prstClr val="black"/>
              </a:solidFill>
            </a:endParaRPr>
          </a:p>
          <a:p>
            <a:pPr lvl="0" algn="ctr">
              <a:spcBef>
                <a:spcPct val="20000"/>
              </a:spcBef>
            </a:pPr>
            <a:endParaRPr lang="ru-RU" sz="2500" dirty="0">
              <a:solidFill>
                <a:prstClr val="black"/>
              </a:solidFill>
            </a:endParaRPr>
          </a:p>
          <a:p>
            <a:pPr lvl="0" algn="ctr">
              <a:spcBef>
                <a:spcPct val="20000"/>
              </a:spcBef>
            </a:pPr>
            <a:endParaRPr lang="ru-RU" sz="2500" dirty="0">
              <a:solidFill>
                <a:prstClr val="black"/>
              </a:solidFill>
            </a:endParaRPr>
          </a:p>
          <a:p>
            <a:pPr lvl="0" algn="ctr">
              <a:spcBef>
                <a:spcPct val="20000"/>
              </a:spcBef>
            </a:pPr>
            <a:r>
              <a:rPr lang="ru-RU" sz="2500" dirty="0" smtClean="0">
                <a:solidFill>
                  <a:prstClr val="black"/>
                </a:solidFill>
              </a:rPr>
              <a:t>    </a:t>
            </a:r>
            <a:endParaRPr lang="ru-RU" sz="25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750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191</TotalTime>
  <Words>186</Words>
  <Application>Microsoft Office PowerPoint</Application>
  <PresentationFormat>Экран (4:3)</PresentationFormat>
  <Paragraphs>34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22:00  Ваши дети дома?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22:00 Ваши дети дома?</dc:title>
  <dc:creator>Мамедова Есмира</dc:creator>
  <cp:lastModifiedBy>salnikova.oa</cp:lastModifiedBy>
  <cp:revision>17</cp:revision>
  <cp:lastPrinted>2020-11-12T09:22:23Z</cp:lastPrinted>
  <dcterms:created xsi:type="dcterms:W3CDTF">2020-11-12T06:52:45Z</dcterms:created>
  <dcterms:modified xsi:type="dcterms:W3CDTF">2020-11-12T11:16:08Z</dcterms:modified>
</cp:coreProperties>
</file>