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9" r:id="rId2"/>
    <p:sldId id="288" r:id="rId3"/>
    <p:sldId id="265" r:id="rId4"/>
    <p:sldId id="270" r:id="rId5"/>
    <p:sldId id="273" r:id="rId6"/>
    <p:sldId id="271" r:id="rId7"/>
    <p:sldId id="272" r:id="rId8"/>
    <p:sldId id="274" r:id="rId9"/>
    <p:sldId id="275" r:id="rId10"/>
    <p:sldId id="276" r:id="rId11"/>
    <p:sldId id="277" r:id="rId12"/>
    <p:sldId id="278" r:id="rId13"/>
    <p:sldId id="280" r:id="rId14"/>
    <p:sldId id="289" r:id="rId15"/>
    <p:sldId id="281" r:id="rId16"/>
    <p:sldId id="282" r:id="rId17"/>
    <p:sldId id="283" r:id="rId18"/>
    <p:sldId id="284" r:id="rId19"/>
    <p:sldId id="285" r:id="rId20"/>
    <p:sldId id="286" r:id="rId21"/>
    <p:sldId id="287" r:id="rId22"/>
  </p:sldIdLst>
  <p:sldSz cx="10693400" cy="7561263"/>
  <p:notesSz cx="6858000" cy="9144000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6" d="100"/>
          <a:sy n="106" d="100"/>
        </p:scale>
        <p:origin x="-120" y="-30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s://enrollees.utmn.ru/" TargetMode="External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s://enrollees.utmn.ru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4A285E-7EDE-473A-80F2-E972F52A0EE8}" type="doc">
      <dgm:prSet loTypeId="urn:microsoft.com/office/officeart/2009/layout/CircleArrowProcess" loCatId="cycle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7FE3B8DE-71F8-46BB-9B70-A09AF69F9076}">
      <dgm:prSet phldrT="[Текст]" custT="1"/>
      <dgm:spPr/>
      <dgm:t>
        <a:bodyPr/>
        <a:lstStyle/>
        <a:p>
          <a:r>
            <a:rPr lang="ru-RU" sz="3600" b="1" smtClean="0">
              <a:latin typeface="Constantia" panose="02030602050306030303" pitchFamily="18" charset="0"/>
            </a:rPr>
            <a:t>СПО</a:t>
          </a:r>
          <a:endParaRPr lang="ru-RU" sz="3600" b="1" dirty="0">
            <a:latin typeface="Constantia" panose="02030602050306030303" pitchFamily="18" charset="0"/>
          </a:endParaRPr>
        </a:p>
      </dgm:t>
    </dgm:pt>
    <dgm:pt modelId="{1C1A6BC2-038F-4A93-9C5D-5B878A9FDCFD}" type="parTrans" cxnId="{C9D7FAEE-8C8B-4B13-B10E-27272E2A460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8C1DF47-A67B-4F1B-8119-8C4018FAAE0F}" type="sibTrans" cxnId="{C9D7FAEE-8C8B-4B13-B10E-27272E2A460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742AE61-E1BB-4349-B6DF-618742B3701A}">
      <dgm:prSet phldrT="[Текст]" custT="1"/>
      <dgm:spPr/>
      <dgm:t>
        <a:bodyPr/>
        <a:lstStyle/>
        <a:p>
          <a:pPr>
            <a:spcAft>
              <a:spcPct val="35000"/>
            </a:spcAft>
          </a:pPr>
          <a:r>
            <a:rPr lang="ru-RU" sz="1800" smtClean="0">
              <a:latin typeface="Constantia" panose="02030602050306030303" pitchFamily="18" charset="0"/>
            </a:rPr>
            <a:t>ДОГОВОР: </a:t>
          </a:r>
          <a:r>
            <a:rPr lang="ru-RU" sz="1800" b="1" smtClean="0">
              <a:latin typeface="Constantia" panose="02030602050306030303" pitchFamily="18" charset="0"/>
            </a:rPr>
            <a:t>18 июня -   3</a:t>
          </a:r>
          <a:r>
            <a:rPr lang="en-US" sz="1800" b="1" smtClean="0">
              <a:latin typeface="Constantia" panose="02030602050306030303" pitchFamily="18" charset="0"/>
            </a:rPr>
            <a:t>1</a:t>
          </a:r>
          <a:r>
            <a:rPr lang="ru-RU" sz="1800" b="1" smtClean="0">
              <a:latin typeface="Constantia" panose="02030602050306030303" pitchFamily="18" charset="0"/>
            </a:rPr>
            <a:t> августа  </a:t>
          </a:r>
          <a:endParaRPr lang="ru-RU" sz="1800" b="1" dirty="0">
            <a:latin typeface="Constantia" panose="02030602050306030303" pitchFamily="18" charset="0"/>
          </a:endParaRPr>
        </a:p>
      </dgm:t>
    </dgm:pt>
    <dgm:pt modelId="{7A70C2A1-80E5-452A-942C-696171825B8A}" type="parTrans" cxnId="{0784B045-1144-4C7E-A8CA-F37B45D76FE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2777B66-A1D2-429B-ADCA-9E038E70066E}" type="sibTrans" cxnId="{0784B045-1144-4C7E-A8CA-F37B45D76FE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22DF3BE-B0C7-47C5-B863-7A6DAB9C9D23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0" smtClean="0">
              <a:latin typeface="Constantia" panose="02030602050306030303" pitchFamily="18" charset="0"/>
            </a:rPr>
            <a:t>БЮДЖЕТ:</a:t>
          </a:r>
        </a:p>
        <a:p>
          <a:pPr>
            <a:spcAft>
              <a:spcPts val="0"/>
            </a:spcAft>
          </a:pPr>
          <a:r>
            <a:rPr lang="ru-RU" sz="1800" b="1" smtClean="0">
              <a:latin typeface="Constantia" panose="02030602050306030303" pitchFamily="18" charset="0"/>
            </a:rPr>
            <a:t>18 июня -   15 августа</a:t>
          </a:r>
          <a:endParaRPr lang="ru-RU" sz="1800" b="1" dirty="0">
            <a:latin typeface="Constantia" panose="02030602050306030303" pitchFamily="18" charset="0"/>
          </a:endParaRPr>
        </a:p>
      </dgm:t>
    </dgm:pt>
    <dgm:pt modelId="{656E6FC1-D654-418F-9619-5E00F1157673}" type="sibTrans" cxnId="{B8C695EA-2A65-497C-92AA-9F2018341FE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8A85FBE-B089-4EEF-B2A2-7E8962B64D2A}" type="parTrans" cxnId="{B8C695EA-2A65-497C-92AA-9F2018341FE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22C9779-7F01-4507-BF59-09BB594CE331}" type="pres">
      <dgm:prSet presAssocID="{FB4A285E-7EDE-473A-80F2-E972F52A0EE8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822A861-CB60-4224-84D8-E17AFD433667}" type="pres">
      <dgm:prSet presAssocID="{7FE3B8DE-71F8-46BB-9B70-A09AF69F9076}" presName="Accent1" presStyleCnt="0"/>
      <dgm:spPr/>
      <dgm:t>
        <a:bodyPr/>
        <a:lstStyle/>
        <a:p>
          <a:endParaRPr lang="ru-RU"/>
        </a:p>
      </dgm:t>
    </dgm:pt>
    <dgm:pt modelId="{3E23C2DA-DA05-4BEE-9BD7-4EB8E9467F36}" type="pres">
      <dgm:prSet presAssocID="{7FE3B8DE-71F8-46BB-9B70-A09AF69F9076}" presName="Accent" presStyleLbl="node1" presStyleIdx="0" presStyleCnt="3"/>
      <dgm:spPr/>
      <dgm:t>
        <a:bodyPr/>
        <a:lstStyle/>
        <a:p>
          <a:endParaRPr lang="ru-RU"/>
        </a:p>
      </dgm:t>
    </dgm:pt>
    <dgm:pt modelId="{DAE0F8C3-318E-499D-9E9D-FB58FB2477EB}" type="pres">
      <dgm:prSet presAssocID="{7FE3B8DE-71F8-46BB-9B70-A09AF69F9076}" presName="Parent1" presStyleLbl="revTx" presStyleIdx="0" presStyleCnt="3" custLinFactY="200000" custLinFactNeighborX="1133" custLinFactNeighborY="2205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4D69F1-249A-41F0-B474-94CE5AFDD020}" type="pres">
      <dgm:prSet presAssocID="{922DF3BE-B0C7-47C5-B863-7A6DAB9C9D23}" presName="Accent2" presStyleCnt="0"/>
      <dgm:spPr/>
      <dgm:t>
        <a:bodyPr/>
        <a:lstStyle/>
        <a:p>
          <a:endParaRPr lang="ru-RU"/>
        </a:p>
      </dgm:t>
    </dgm:pt>
    <dgm:pt modelId="{E3EAC76B-D6A3-48E2-BE0E-C87122901B0D}" type="pres">
      <dgm:prSet presAssocID="{922DF3BE-B0C7-47C5-B863-7A6DAB9C9D23}" presName="Accent" presStyleLbl="node1" presStyleIdx="1" presStyleCnt="3"/>
      <dgm:spPr/>
      <dgm:t>
        <a:bodyPr/>
        <a:lstStyle/>
        <a:p>
          <a:endParaRPr lang="ru-RU"/>
        </a:p>
      </dgm:t>
    </dgm:pt>
    <dgm:pt modelId="{E810B6DC-4BC4-49D6-849B-8808C926ADDA}" type="pres">
      <dgm:prSet presAssocID="{922DF3BE-B0C7-47C5-B863-7A6DAB9C9D23}" presName="Parent2" presStyleLbl="revTx" presStyleIdx="1" presStyleCnt="3" custLinFactY="-100000" custLinFactNeighborX="55215" custLinFactNeighborY="-11710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13FE1C-4AF9-43C9-ADEC-C7C82364C829}" type="pres">
      <dgm:prSet presAssocID="{0742AE61-E1BB-4349-B6DF-618742B3701A}" presName="Accent3" presStyleCnt="0"/>
      <dgm:spPr/>
      <dgm:t>
        <a:bodyPr/>
        <a:lstStyle/>
        <a:p>
          <a:endParaRPr lang="ru-RU"/>
        </a:p>
      </dgm:t>
    </dgm:pt>
    <dgm:pt modelId="{9BBFBA8B-BF01-4B73-AC9E-3F9FBF259097}" type="pres">
      <dgm:prSet presAssocID="{0742AE61-E1BB-4349-B6DF-618742B3701A}" presName="Accent" presStyleLbl="node1" presStyleIdx="2" presStyleCnt="3"/>
      <dgm:spPr/>
      <dgm:t>
        <a:bodyPr/>
        <a:lstStyle/>
        <a:p>
          <a:endParaRPr lang="ru-RU"/>
        </a:p>
      </dgm:t>
    </dgm:pt>
    <dgm:pt modelId="{C233FAE2-C641-4BF6-9B9D-A40DAF63F820}" type="pres">
      <dgm:prSet presAssocID="{0742AE61-E1BB-4349-B6DF-618742B3701A}" presName="Parent3" presStyleLbl="revTx" presStyleIdx="2" presStyleCnt="3" custLinFactY="-100000" custLinFactNeighborX="-51407" custLinFactNeighborY="-11519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D7FAEE-8C8B-4B13-B10E-27272E2A460C}" srcId="{FB4A285E-7EDE-473A-80F2-E972F52A0EE8}" destId="{7FE3B8DE-71F8-46BB-9B70-A09AF69F9076}" srcOrd="0" destOrd="0" parTransId="{1C1A6BC2-038F-4A93-9C5D-5B878A9FDCFD}" sibTransId="{58C1DF47-A67B-4F1B-8119-8C4018FAAE0F}"/>
    <dgm:cxn modelId="{30BF577D-A567-496C-B5F4-649852C45B28}" type="presOf" srcId="{FB4A285E-7EDE-473A-80F2-E972F52A0EE8}" destId="{D22C9779-7F01-4507-BF59-09BB594CE331}" srcOrd="0" destOrd="0" presId="urn:microsoft.com/office/officeart/2009/layout/CircleArrowProcess"/>
    <dgm:cxn modelId="{C1509ED4-38D9-450C-A171-9895A510E53A}" type="presOf" srcId="{7FE3B8DE-71F8-46BB-9B70-A09AF69F9076}" destId="{DAE0F8C3-318E-499D-9E9D-FB58FB2477EB}" srcOrd="0" destOrd="0" presId="urn:microsoft.com/office/officeart/2009/layout/CircleArrowProcess"/>
    <dgm:cxn modelId="{EB07281B-8E44-4B88-B723-E7AE7C7B9E3A}" type="presOf" srcId="{922DF3BE-B0C7-47C5-B863-7A6DAB9C9D23}" destId="{E810B6DC-4BC4-49D6-849B-8808C926ADDA}" srcOrd="0" destOrd="0" presId="urn:microsoft.com/office/officeart/2009/layout/CircleArrowProcess"/>
    <dgm:cxn modelId="{E5FD3AA0-A272-4937-8B81-A504E3777502}" type="presOf" srcId="{0742AE61-E1BB-4349-B6DF-618742B3701A}" destId="{C233FAE2-C641-4BF6-9B9D-A40DAF63F820}" srcOrd="0" destOrd="0" presId="urn:microsoft.com/office/officeart/2009/layout/CircleArrowProcess"/>
    <dgm:cxn modelId="{0784B045-1144-4C7E-A8CA-F37B45D76FE0}" srcId="{FB4A285E-7EDE-473A-80F2-E972F52A0EE8}" destId="{0742AE61-E1BB-4349-B6DF-618742B3701A}" srcOrd="2" destOrd="0" parTransId="{7A70C2A1-80E5-452A-942C-696171825B8A}" sibTransId="{72777B66-A1D2-429B-ADCA-9E038E70066E}"/>
    <dgm:cxn modelId="{B8C695EA-2A65-497C-92AA-9F2018341FE2}" srcId="{FB4A285E-7EDE-473A-80F2-E972F52A0EE8}" destId="{922DF3BE-B0C7-47C5-B863-7A6DAB9C9D23}" srcOrd="1" destOrd="0" parTransId="{C8A85FBE-B089-4EEF-B2A2-7E8962B64D2A}" sibTransId="{656E6FC1-D654-418F-9619-5E00F1157673}"/>
    <dgm:cxn modelId="{EEEFC5E5-76D9-44A0-9176-0B9907429CF6}" type="presParOf" srcId="{D22C9779-7F01-4507-BF59-09BB594CE331}" destId="{3822A861-CB60-4224-84D8-E17AFD433667}" srcOrd="0" destOrd="0" presId="urn:microsoft.com/office/officeart/2009/layout/CircleArrowProcess"/>
    <dgm:cxn modelId="{FD0F0318-72E4-498D-9018-02D7B7838415}" type="presParOf" srcId="{3822A861-CB60-4224-84D8-E17AFD433667}" destId="{3E23C2DA-DA05-4BEE-9BD7-4EB8E9467F36}" srcOrd="0" destOrd="0" presId="urn:microsoft.com/office/officeart/2009/layout/CircleArrowProcess"/>
    <dgm:cxn modelId="{BD5495A5-F4F2-4E0A-846B-73D443282015}" type="presParOf" srcId="{D22C9779-7F01-4507-BF59-09BB594CE331}" destId="{DAE0F8C3-318E-499D-9E9D-FB58FB2477EB}" srcOrd="1" destOrd="0" presId="urn:microsoft.com/office/officeart/2009/layout/CircleArrowProcess"/>
    <dgm:cxn modelId="{057A85E5-DE23-4ECA-8BA7-25EF403D9088}" type="presParOf" srcId="{D22C9779-7F01-4507-BF59-09BB594CE331}" destId="{A14D69F1-249A-41F0-B474-94CE5AFDD020}" srcOrd="2" destOrd="0" presId="urn:microsoft.com/office/officeart/2009/layout/CircleArrowProcess"/>
    <dgm:cxn modelId="{6FEE0CC6-6479-4B55-9043-3534EA2AE451}" type="presParOf" srcId="{A14D69F1-249A-41F0-B474-94CE5AFDD020}" destId="{E3EAC76B-D6A3-48E2-BE0E-C87122901B0D}" srcOrd="0" destOrd="0" presId="urn:microsoft.com/office/officeart/2009/layout/CircleArrowProcess"/>
    <dgm:cxn modelId="{DE667580-092F-4E29-8905-462B8B773AA5}" type="presParOf" srcId="{D22C9779-7F01-4507-BF59-09BB594CE331}" destId="{E810B6DC-4BC4-49D6-849B-8808C926ADDA}" srcOrd="3" destOrd="0" presId="urn:microsoft.com/office/officeart/2009/layout/CircleArrowProcess"/>
    <dgm:cxn modelId="{FA79609E-3064-4228-B9AE-8EFDB8FFB14F}" type="presParOf" srcId="{D22C9779-7F01-4507-BF59-09BB594CE331}" destId="{8713FE1C-4AF9-43C9-ADEC-C7C82364C829}" srcOrd="4" destOrd="0" presId="urn:microsoft.com/office/officeart/2009/layout/CircleArrowProcess"/>
    <dgm:cxn modelId="{FB389DA9-97ED-41FF-BC9F-C69DA9ED4C4D}" type="presParOf" srcId="{8713FE1C-4AF9-43C9-ADEC-C7C82364C829}" destId="{9BBFBA8B-BF01-4B73-AC9E-3F9FBF259097}" srcOrd="0" destOrd="0" presId="urn:microsoft.com/office/officeart/2009/layout/CircleArrowProcess"/>
    <dgm:cxn modelId="{0C9BD8D1-F7CB-45D2-8B76-290DAECB63E2}" type="presParOf" srcId="{D22C9779-7F01-4507-BF59-09BB594CE331}" destId="{C233FAE2-C641-4BF6-9B9D-A40DAF63F820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E39737F-5F84-4313-9474-CADF61A122AB}" type="doc">
      <dgm:prSet loTypeId="urn:microsoft.com/office/officeart/2008/layout/AlternatingHexagons" loCatId="list" qsTypeId="urn:microsoft.com/office/officeart/2005/8/quickstyle/3d1" qsCatId="3D" csTypeId="urn:microsoft.com/office/officeart/2005/8/colors/accent1_4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ru-RU"/>
        </a:p>
      </dgm:t>
    </dgm:pt>
    <dgm:pt modelId="{767A9883-98AE-4B2A-9507-45D6442DCDFA}">
      <dgm:prSet custT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2000" dirty="0" smtClean="0">
              <a:solidFill>
                <a:schemeClr val="bg1"/>
              </a:solidFill>
              <a:effectLst/>
              <a:latin typeface="Constantia" panose="02030602050306030303" pitchFamily="18" charset="0"/>
            </a:rPr>
            <a:t>профиль</a:t>
          </a:r>
          <a:r>
            <a:rPr lang="ru-RU" sz="2000" b="1" dirty="0" smtClean="0">
              <a:solidFill>
                <a:schemeClr val="bg1"/>
              </a:solidFill>
              <a:effectLst/>
              <a:latin typeface="Constantia" panose="02030602050306030303" pitchFamily="18" charset="0"/>
            </a:rPr>
            <a:t>:</a:t>
          </a:r>
          <a:r>
            <a:rPr lang="ru-RU" sz="2000" b="1" dirty="0" smtClean="0">
              <a:solidFill>
                <a:schemeClr val="tx1"/>
              </a:solidFill>
              <a:effectLst/>
              <a:latin typeface="Constantia" panose="02030602050306030303" pitchFamily="18" charset="0"/>
            </a:rPr>
            <a:t> </a:t>
          </a:r>
          <a:r>
            <a:rPr lang="ru-RU" sz="2000" b="1" dirty="0" smtClean="0">
              <a:effectLst/>
              <a:latin typeface="Constantia" panose="02030602050306030303" pitchFamily="18" charset="0"/>
            </a:rPr>
            <a:t>Экономика и управление</a:t>
          </a:r>
          <a:endParaRPr lang="ru-RU" sz="2000" b="1" dirty="0"/>
        </a:p>
      </dgm:t>
    </dgm:pt>
    <dgm:pt modelId="{F9ABC9D3-690D-4A7D-ABFA-13207F15BA7B}" type="parTrans" cxnId="{272F2CAA-98A9-4EFC-A2DA-0E65A492AB0B}">
      <dgm:prSet/>
      <dgm:spPr/>
      <dgm:t>
        <a:bodyPr/>
        <a:lstStyle/>
        <a:p>
          <a:endParaRPr lang="ru-RU"/>
        </a:p>
      </dgm:t>
    </dgm:pt>
    <dgm:pt modelId="{12F866AD-BA46-4C71-92BD-27DEAB16AD36}" type="sibTrans" cxnId="{272F2CAA-98A9-4EFC-A2DA-0E65A492AB0B}">
      <dgm:prSet custT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effectLst/>
              <a:latin typeface="Constantia" panose="02030602050306030303" pitchFamily="18" charset="0"/>
            </a:rPr>
            <a:t>профиль</a:t>
          </a:r>
          <a:r>
            <a:rPr lang="ru-RU" sz="2000" b="1" dirty="0" smtClean="0">
              <a:solidFill>
                <a:schemeClr val="tx1"/>
              </a:solidFill>
              <a:effectLst/>
              <a:latin typeface="Constantia" panose="02030602050306030303" pitchFamily="18" charset="0"/>
            </a:rPr>
            <a:t>: Правоведение и правоохранительная деятельность</a:t>
          </a:r>
          <a:endParaRPr lang="ru-RU" sz="2000" b="1" dirty="0">
            <a:solidFill>
              <a:schemeClr val="tx1"/>
            </a:solidFill>
          </a:endParaRPr>
        </a:p>
      </dgm:t>
    </dgm:pt>
    <dgm:pt modelId="{206AEEF1-FA91-4AB5-BA98-1E89FF448E20}" type="pres">
      <dgm:prSet presAssocID="{EE39737F-5F84-4313-9474-CADF61A122AB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9748162-94C5-4F93-8322-3CB6C7CABA84}" type="pres">
      <dgm:prSet presAssocID="{767A9883-98AE-4B2A-9507-45D6442DCDFA}" presName="composite" presStyleCnt="0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0AE4C898-A378-4DD3-A365-DA76EE1F12E2}" type="pres">
      <dgm:prSet presAssocID="{767A9883-98AE-4B2A-9507-45D6442DCDFA}" presName="Parent1" presStyleLbl="node1" presStyleIdx="0" presStyleCnt="2" custScaleX="325479" custScaleY="40129" custLinFactY="-19206" custLinFactNeighborX="-10241" custLinFactNeighborY="-100000">
        <dgm:presLayoutVars>
          <dgm:chMax val="1"/>
          <dgm:chPref val="1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28036CA0-69A6-4E68-9968-3917FCD4AB5A}" type="pres">
      <dgm:prSet presAssocID="{767A9883-98AE-4B2A-9507-45D6442DCDFA}" presName="Childtext1" presStyleLbl="revTx" presStyleIdx="0" presStyleCnt="1">
        <dgm:presLayoutVars>
          <dgm:chMax val="0"/>
          <dgm:chPref val="0"/>
          <dgm:bulletEnabled val="1"/>
        </dgm:presLayoutVars>
      </dgm:prSet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31FD1CFA-5694-4430-B9D4-803DC4AEB2D5}" type="pres">
      <dgm:prSet presAssocID="{767A9883-98AE-4B2A-9507-45D6442DCDFA}" presName="BalanceSpacing" presStyleCnt="0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9BAF615D-B808-4EEE-BC73-C1FDC03BC2CB}" type="pres">
      <dgm:prSet presAssocID="{767A9883-98AE-4B2A-9507-45D6442DCDFA}" presName="BalanceSpacing1" presStyleCnt="0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EF0C9243-C320-47D4-9A30-2458A5780FB3}" type="pres">
      <dgm:prSet presAssocID="{12F866AD-BA46-4C71-92BD-27DEAB16AD36}" presName="Accent1Text" presStyleLbl="node1" presStyleIdx="1" presStyleCnt="2" custScaleX="414198" custScaleY="46688" custLinFactNeighborX="4964" custLinFactNeighborY="-73229"/>
      <dgm:spPr>
        <a:prstGeom prst="round2DiagRect">
          <a:avLst/>
        </a:prstGeom>
      </dgm:spPr>
      <dgm:t>
        <a:bodyPr/>
        <a:lstStyle/>
        <a:p>
          <a:endParaRPr lang="ru-RU"/>
        </a:p>
      </dgm:t>
    </dgm:pt>
  </dgm:ptLst>
  <dgm:cxnLst>
    <dgm:cxn modelId="{E2386F82-7C91-4B24-AE7E-F08D664B9B8E}" type="presOf" srcId="{767A9883-98AE-4B2A-9507-45D6442DCDFA}" destId="{0AE4C898-A378-4DD3-A365-DA76EE1F12E2}" srcOrd="0" destOrd="0" presId="urn:microsoft.com/office/officeart/2008/layout/AlternatingHexagons"/>
    <dgm:cxn modelId="{F6DEF4B8-5641-43B8-9322-931783EC8D3F}" type="presOf" srcId="{12F866AD-BA46-4C71-92BD-27DEAB16AD36}" destId="{EF0C9243-C320-47D4-9A30-2458A5780FB3}" srcOrd="0" destOrd="0" presId="urn:microsoft.com/office/officeart/2008/layout/AlternatingHexagons"/>
    <dgm:cxn modelId="{272F2CAA-98A9-4EFC-A2DA-0E65A492AB0B}" srcId="{EE39737F-5F84-4313-9474-CADF61A122AB}" destId="{767A9883-98AE-4B2A-9507-45D6442DCDFA}" srcOrd="0" destOrd="0" parTransId="{F9ABC9D3-690D-4A7D-ABFA-13207F15BA7B}" sibTransId="{12F866AD-BA46-4C71-92BD-27DEAB16AD36}"/>
    <dgm:cxn modelId="{89F65593-63BC-4913-B38F-56F3ABFF1707}" type="presOf" srcId="{EE39737F-5F84-4313-9474-CADF61A122AB}" destId="{206AEEF1-FA91-4AB5-BA98-1E89FF448E20}" srcOrd="0" destOrd="0" presId="urn:microsoft.com/office/officeart/2008/layout/AlternatingHexagons"/>
    <dgm:cxn modelId="{CE37D3B1-AA96-4F81-808A-D191551FEBE3}" type="presParOf" srcId="{206AEEF1-FA91-4AB5-BA98-1E89FF448E20}" destId="{69748162-94C5-4F93-8322-3CB6C7CABA84}" srcOrd="0" destOrd="0" presId="urn:microsoft.com/office/officeart/2008/layout/AlternatingHexagons"/>
    <dgm:cxn modelId="{EB187E48-6DA8-4752-9C48-13C26E29DEEE}" type="presParOf" srcId="{69748162-94C5-4F93-8322-3CB6C7CABA84}" destId="{0AE4C898-A378-4DD3-A365-DA76EE1F12E2}" srcOrd="0" destOrd="0" presId="urn:microsoft.com/office/officeart/2008/layout/AlternatingHexagons"/>
    <dgm:cxn modelId="{5A17B334-D361-46D8-9728-781BB02334A8}" type="presParOf" srcId="{69748162-94C5-4F93-8322-3CB6C7CABA84}" destId="{28036CA0-69A6-4E68-9968-3917FCD4AB5A}" srcOrd="1" destOrd="0" presId="urn:microsoft.com/office/officeart/2008/layout/AlternatingHexagons"/>
    <dgm:cxn modelId="{DA3483AA-A87C-4A2B-8CA8-57B257900D7E}" type="presParOf" srcId="{69748162-94C5-4F93-8322-3CB6C7CABA84}" destId="{31FD1CFA-5694-4430-B9D4-803DC4AEB2D5}" srcOrd="2" destOrd="0" presId="urn:microsoft.com/office/officeart/2008/layout/AlternatingHexagons"/>
    <dgm:cxn modelId="{BB63CA08-F60E-478E-8F83-CD0D79DCD63E}" type="presParOf" srcId="{69748162-94C5-4F93-8322-3CB6C7CABA84}" destId="{9BAF615D-B808-4EEE-BC73-C1FDC03BC2CB}" srcOrd="3" destOrd="0" presId="urn:microsoft.com/office/officeart/2008/layout/AlternatingHexagons"/>
    <dgm:cxn modelId="{DA023F17-7BC0-4FBF-9403-B532E3F829ED}" type="presParOf" srcId="{69748162-94C5-4F93-8322-3CB6C7CABA84}" destId="{EF0C9243-C320-47D4-9A30-2458A5780FB3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2873C94-AB32-4145-811D-B6EB560A131A}" type="doc">
      <dgm:prSet loTypeId="urn:microsoft.com/office/officeart/2005/8/layout/hList9" loCatId="list" qsTypeId="urn:microsoft.com/office/officeart/2005/8/quickstyle/simple2" qsCatId="simple" csTypeId="urn:microsoft.com/office/officeart/2005/8/colors/accent5_3" csCatId="accent5" phldr="1"/>
      <dgm:spPr/>
      <dgm:t>
        <a:bodyPr/>
        <a:lstStyle/>
        <a:p>
          <a:endParaRPr lang="ru-RU"/>
        </a:p>
      </dgm:t>
    </dgm:pt>
    <dgm:pt modelId="{1A1541B7-7C5B-4A0B-8BA0-C1C4966E8DAB}">
      <dgm:prSet phldrT="[Текст]"/>
      <dgm:spPr/>
      <dgm:t>
        <a:bodyPr/>
        <a:lstStyle/>
        <a:p>
          <a:r>
            <a:rPr lang="ru-RU" b="1" dirty="0" smtClean="0">
              <a:latin typeface="Constantia" panose="02030602050306030303" pitchFamily="18" charset="0"/>
            </a:rPr>
            <a:t>+3</a:t>
          </a:r>
          <a:endParaRPr lang="ru-RU" b="1" dirty="0">
            <a:latin typeface="Constantia" panose="02030602050306030303" pitchFamily="18" charset="0"/>
          </a:endParaRPr>
        </a:p>
      </dgm:t>
    </dgm:pt>
    <dgm:pt modelId="{0A747C67-9BD0-4F42-A71D-DD3A10C7DA40}" type="parTrans" cxnId="{71568AB5-C9FE-4F15-A1B3-6C9D72F36153}">
      <dgm:prSet/>
      <dgm:spPr/>
      <dgm:t>
        <a:bodyPr/>
        <a:lstStyle/>
        <a:p>
          <a:endParaRPr lang="ru-RU"/>
        </a:p>
      </dgm:t>
    </dgm:pt>
    <dgm:pt modelId="{90081BE6-A06E-4DA1-BE40-CC23B57B56F4}" type="sibTrans" cxnId="{71568AB5-C9FE-4F15-A1B3-6C9D72F36153}">
      <dgm:prSet/>
      <dgm:spPr/>
      <dgm:t>
        <a:bodyPr/>
        <a:lstStyle/>
        <a:p>
          <a:endParaRPr lang="ru-RU"/>
        </a:p>
      </dgm:t>
    </dgm:pt>
    <dgm:pt modelId="{972D0DC8-485B-4A51-BDB0-BB29F8A7E7AC}">
      <dgm:prSet phldrT="[Текст]" custT="1"/>
      <dgm:spPr/>
      <dgm:t>
        <a:bodyPr/>
        <a:lstStyle/>
        <a:p>
          <a:pPr algn="ctr"/>
          <a:r>
            <a:rPr lang="ru-RU" sz="1800" dirty="0" smtClean="0">
              <a:latin typeface="Constantia" panose="02030602050306030303" pitchFamily="18" charset="0"/>
            </a:rPr>
            <a:t>Наличие золотого знака отличия ГТО</a:t>
          </a:r>
          <a:endParaRPr lang="ru-RU" sz="1800" dirty="0">
            <a:latin typeface="Constantia" panose="02030602050306030303" pitchFamily="18" charset="0"/>
          </a:endParaRPr>
        </a:p>
      </dgm:t>
    </dgm:pt>
    <dgm:pt modelId="{A766715E-7BB5-4F1F-9F75-F9BBEA4D80C5}" type="parTrans" cxnId="{ADDC9EB7-BA97-414F-9DE6-0AF313269829}">
      <dgm:prSet/>
      <dgm:spPr/>
      <dgm:t>
        <a:bodyPr/>
        <a:lstStyle/>
        <a:p>
          <a:endParaRPr lang="ru-RU"/>
        </a:p>
      </dgm:t>
    </dgm:pt>
    <dgm:pt modelId="{B2823A97-DB41-4237-A9AE-D59D436DE23D}" type="sibTrans" cxnId="{ADDC9EB7-BA97-414F-9DE6-0AF313269829}">
      <dgm:prSet/>
      <dgm:spPr/>
      <dgm:t>
        <a:bodyPr/>
        <a:lstStyle/>
        <a:p>
          <a:endParaRPr lang="ru-RU"/>
        </a:p>
      </dgm:t>
    </dgm:pt>
    <dgm:pt modelId="{1946B42F-4FAB-480D-A025-43CB7F6C32C2}">
      <dgm:prSet phldrT="[Текст]" custT="1"/>
      <dgm:spPr/>
      <dgm:t>
        <a:bodyPr tIns="0" rIns="0" bIns="0"/>
        <a:lstStyle/>
        <a:p>
          <a:pPr algn="l"/>
          <a:r>
            <a:rPr lang="ru-RU" sz="1800" dirty="0" smtClean="0">
              <a:latin typeface="Constantia" panose="02030602050306030303" pitchFamily="18" charset="0"/>
            </a:rPr>
            <a:t>Документ об образовании с отличием</a:t>
          </a:r>
          <a:endParaRPr lang="ru-RU" sz="1800" dirty="0">
            <a:latin typeface="Constantia" panose="02030602050306030303" pitchFamily="18" charset="0"/>
          </a:endParaRPr>
        </a:p>
      </dgm:t>
    </dgm:pt>
    <dgm:pt modelId="{27C14D6D-E62D-4EB2-9008-D4D1CFA6EEAA}" type="parTrans" cxnId="{0920B6C8-71F1-4E27-A130-93D22D34C8BF}">
      <dgm:prSet/>
      <dgm:spPr/>
      <dgm:t>
        <a:bodyPr/>
        <a:lstStyle/>
        <a:p>
          <a:endParaRPr lang="ru-RU"/>
        </a:p>
      </dgm:t>
    </dgm:pt>
    <dgm:pt modelId="{E4012D4E-CB60-4272-8D5C-B232CEB3479E}" type="sibTrans" cxnId="{0920B6C8-71F1-4E27-A130-93D22D34C8BF}">
      <dgm:prSet/>
      <dgm:spPr/>
      <dgm:t>
        <a:bodyPr/>
        <a:lstStyle/>
        <a:p>
          <a:endParaRPr lang="ru-RU"/>
        </a:p>
      </dgm:t>
    </dgm:pt>
    <dgm:pt modelId="{102ED74E-62E1-4F85-9810-A4B481BCC269}">
      <dgm:prSet custT="1"/>
      <dgm:spPr/>
      <dgm:t>
        <a:bodyPr/>
        <a:lstStyle/>
        <a:p>
          <a:pPr algn="ctr"/>
          <a:r>
            <a:rPr lang="ru-RU" sz="1300" dirty="0" smtClean="0">
              <a:latin typeface="Constantia" panose="02030602050306030303" pitchFamily="18" charset="0"/>
            </a:rPr>
            <a:t>Наличие статуса победителя (призера) национального и (или) международного чемпионата «</a:t>
          </a:r>
          <a:r>
            <a:rPr lang="ru-RU" sz="1300" dirty="0" err="1" smtClean="0">
              <a:latin typeface="Constantia" panose="02030602050306030303" pitchFamily="18" charset="0"/>
            </a:rPr>
            <a:t>Абилимпикс</a:t>
          </a:r>
          <a:r>
            <a:rPr lang="ru-RU" sz="1300" dirty="0" smtClean="0">
              <a:latin typeface="Constantia" panose="02030602050306030303" pitchFamily="18" charset="0"/>
            </a:rPr>
            <a:t>»</a:t>
          </a:r>
          <a:endParaRPr lang="ru-RU" sz="1300" dirty="0">
            <a:latin typeface="Constantia" panose="02030602050306030303" pitchFamily="18" charset="0"/>
          </a:endParaRPr>
        </a:p>
      </dgm:t>
    </dgm:pt>
    <dgm:pt modelId="{598A479B-0A56-4AF8-9E5B-D88F39FC17DD}">
      <dgm:prSet phldrT="[Текст]" custT="1"/>
      <dgm:spPr/>
      <dgm:t>
        <a:bodyPr/>
        <a:lstStyle/>
        <a:p>
          <a:pPr algn="ctr"/>
          <a:r>
            <a:rPr lang="ru-RU" sz="1300" dirty="0" smtClean="0">
              <a:latin typeface="Constantia" panose="02030602050306030303" pitchFamily="18" charset="0"/>
            </a:rPr>
            <a:t>Диплом победителя или призера мероприятий, включенных в перечень, утвержденный </a:t>
          </a:r>
          <a:r>
            <a:rPr lang="ru-RU" sz="1300" dirty="0" err="1" smtClean="0">
              <a:latin typeface="Constantia" panose="02030602050306030303" pitchFamily="18" charset="0"/>
            </a:rPr>
            <a:t>Минпросвещения</a:t>
          </a:r>
          <a:endParaRPr lang="ru-RU" sz="1300" dirty="0">
            <a:latin typeface="Constantia" panose="02030602050306030303" pitchFamily="18" charset="0"/>
          </a:endParaRPr>
        </a:p>
      </dgm:t>
    </dgm:pt>
    <dgm:pt modelId="{4DCC7500-0DC8-4AA9-B0B3-B5BDA52D2EA9}">
      <dgm:prSet phldrT="[Текст]"/>
      <dgm:spPr/>
      <dgm:t>
        <a:bodyPr/>
        <a:lstStyle/>
        <a:p>
          <a:r>
            <a:rPr lang="ru-RU" b="1" dirty="0" smtClean="0">
              <a:latin typeface="Constantia" panose="02030602050306030303" pitchFamily="18" charset="0"/>
            </a:rPr>
            <a:t>+5</a:t>
          </a:r>
          <a:endParaRPr lang="ru-RU" b="1" dirty="0">
            <a:latin typeface="Constantia" panose="02030602050306030303" pitchFamily="18" charset="0"/>
          </a:endParaRPr>
        </a:p>
      </dgm:t>
    </dgm:pt>
    <dgm:pt modelId="{01656D6E-6F4A-4367-AD01-4FA5B1D307B4}" type="sibTrans" cxnId="{FB0A054A-CE40-411B-BF71-C3A8B3F5115B}">
      <dgm:prSet/>
      <dgm:spPr/>
      <dgm:t>
        <a:bodyPr/>
        <a:lstStyle/>
        <a:p>
          <a:endParaRPr lang="ru-RU"/>
        </a:p>
      </dgm:t>
    </dgm:pt>
    <dgm:pt modelId="{E3F383BA-DA45-4527-8904-9BABAFF6D824}" type="parTrans" cxnId="{FB0A054A-CE40-411B-BF71-C3A8B3F5115B}">
      <dgm:prSet/>
      <dgm:spPr/>
      <dgm:t>
        <a:bodyPr/>
        <a:lstStyle/>
        <a:p>
          <a:endParaRPr lang="ru-RU"/>
        </a:p>
      </dgm:t>
    </dgm:pt>
    <dgm:pt modelId="{9E060280-17A3-4B5B-A802-766067A216F5}" type="sibTrans" cxnId="{0446848F-5572-449C-9FDC-D2E409BE2062}">
      <dgm:prSet/>
      <dgm:spPr/>
      <dgm:t>
        <a:bodyPr/>
        <a:lstStyle/>
        <a:p>
          <a:endParaRPr lang="ru-RU"/>
        </a:p>
      </dgm:t>
    </dgm:pt>
    <dgm:pt modelId="{57EE7A22-481A-484C-826A-52793E93532F}" type="parTrans" cxnId="{0446848F-5572-449C-9FDC-D2E409BE2062}">
      <dgm:prSet/>
      <dgm:spPr/>
      <dgm:t>
        <a:bodyPr/>
        <a:lstStyle/>
        <a:p>
          <a:endParaRPr lang="ru-RU"/>
        </a:p>
      </dgm:t>
    </dgm:pt>
    <dgm:pt modelId="{54B71D78-6ED0-4A92-8DF8-142013CC7FE9}" type="sibTrans" cxnId="{83966874-919A-48A8-AB2B-940240838DE4}">
      <dgm:prSet/>
      <dgm:spPr/>
      <dgm:t>
        <a:bodyPr/>
        <a:lstStyle/>
        <a:p>
          <a:endParaRPr lang="ru-RU"/>
        </a:p>
      </dgm:t>
    </dgm:pt>
    <dgm:pt modelId="{9B413073-31F9-41EA-BF73-1BE3CDFB71CC}" type="parTrans" cxnId="{83966874-919A-48A8-AB2B-940240838DE4}">
      <dgm:prSet/>
      <dgm:spPr/>
      <dgm:t>
        <a:bodyPr/>
        <a:lstStyle/>
        <a:p>
          <a:endParaRPr lang="ru-RU"/>
        </a:p>
      </dgm:t>
    </dgm:pt>
    <dgm:pt modelId="{E0656A68-31C6-48D0-833C-74BC5DB98867}">
      <dgm:prSet/>
      <dgm:spPr/>
      <dgm:t>
        <a:bodyPr/>
        <a:lstStyle/>
        <a:p>
          <a:r>
            <a:rPr lang="ru-RU" b="1" dirty="0" smtClean="0">
              <a:latin typeface="Constantia" panose="02030602050306030303" pitchFamily="18" charset="0"/>
            </a:rPr>
            <a:t>+10</a:t>
          </a:r>
          <a:endParaRPr lang="ru-RU" b="1" dirty="0">
            <a:latin typeface="Constantia" panose="02030602050306030303" pitchFamily="18" charset="0"/>
          </a:endParaRPr>
        </a:p>
      </dgm:t>
    </dgm:pt>
    <dgm:pt modelId="{57FF4D5F-E2FB-4308-8354-66586CEB5381}" type="parTrans" cxnId="{F5AAC8AE-66C8-4A4D-94ED-283A1D59A0CF}">
      <dgm:prSet/>
      <dgm:spPr/>
      <dgm:t>
        <a:bodyPr/>
        <a:lstStyle/>
        <a:p>
          <a:endParaRPr lang="ru-RU"/>
        </a:p>
      </dgm:t>
    </dgm:pt>
    <dgm:pt modelId="{37E42FFA-1153-4B38-9F1C-DB60EDA4E104}" type="sibTrans" cxnId="{F5AAC8AE-66C8-4A4D-94ED-283A1D59A0CF}">
      <dgm:prSet/>
      <dgm:spPr/>
      <dgm:t>
        <a:bodyPr/>
        <a:lstStyle/>
        <a:p>
          <a:endParaRPr lang="ru-RU"/>
        </a:p>
      </dgm:t>
    </dgm:pt>
    <dgm:pt modelId="{07FE054A-1FEC-4891-80A4-CEA567DC38F7}">
      <dgm:prSet custT="1"/>
      <dgm:spPr/>
      <dgm:t>
        <a:bodyPr/>
        <a:lstStyle/>
        <a:p>
          <a:pPr algn="ctr"/>
          <a:r>
            <a:rPr lang="ru-RU" sz="1300" dirty="0" smtClean="0">
              <a:latin typeface="Constantia" panose="02030602050306030303" pitchFamily="18" charset="0"/>
            </a:rPr>
            <a:t>Диплом победителя или призера олимпиад, включенных в Перечни олимпиад школьников</a:t>
          </a:r>
          <a:endParaRPr lang="ru-RU" sz="1300" dirty="0">
            <a:latin typeface="Constantia" panose="02030602050306030303" pitchFamily="18" charset="0"/>
          </a:endParaRPr>
        </a:p>
      </dgm:t>
    </dgm:pt>
    <dgm:pt modelId="{52349B28-0076-4337-8DC8-064019E1EB7D}" type="parTrans" cxnId="{284A2EC7-7609-46C3-A4E9-CA9B21D92BE9}">
      <dgm:prSet/>
      <dgm:spPr/>
      <dgm:t>
        <a:bodyPr/>
        <a:lstStyle/>
        <a:p>
          <a:endParaRPr lang="ru-RU"/>
        </a:p>
      </dgm:t>
    </dgm:pt>
    <dgm:pt modelId="{6EE0D8B1-D689-4611-80F8-8BB4FC5592A1}" type="sibTrans" cxnId="{284A2EC7-7609-46C3-A4E9-CA9B21D92BE9}">
      <dgm:prSet/>
      <dgm:spPr/>
      <dgm:t>
        <a:bodyPr/>
        <a:lstStyle/>
        <a:p>
          <a:endParaRPr lang="ru-RU"/>
        </a:p>
      </dgm:t>
    </dgm:pt>
    <dgm:pt modelId="{C9BC83D5-856F-413A-9CF9-B174B0CC5FBD}">
      <dgm:prSet custT="1"/>
      <dgm:spPr/>
      <dgm:t>
        <a:bodyPr/>
        <a:lstStyle/>
        <a:p>
          <a:pPr algn="ctr"/>
          <a:r>
            <a:rPr lang="ru-RU" sz="1300" dirty="0" smtClean="0">
              <a:latin typeface="Constantia" panose="02030602050306030303" pitchFamily="18" charset="0"/>
            </a:rPr>
            <a:t>Диплом победителя или призера Межрегиональной многопрофильной олимпиады школьников «Менделеев»</a:t>
          </a:r>
          <a:endParaRPr lang="ru-RU" sz="1300" dirty="0">
            <a:latin typeface="Constantia" panose="02030602050306030303" pitchFamily="18" charset="0"/>
          </a:endParaRPr>
        </a:p>
      </dgm:t>
    </dgm:pt>
    <dgm:pt modelId="{324E7F1E-751C-400A-B774-C660DB5EBCA3}" type="parTrans" cxnId="{720DDB22-B80B-4369-82A8-54FC145D2626}">
      <dgm:prSet/>
      <dgm:spPr/>
      <dgm:t>
        <a:bodyPr/>
        <a:lstStyle/>
        <a:p>
          <a:endParaRPr lang="ru-RU"/>
        </a:p>
      </dgm:t>
    </dgm:pt>
    <dgm:pt modelId="{D958BF00-4386-4C71-AFE4-33AB8E0B7834}" type="sibTrans" cxnId="{720DDB22-B80B-4369-82A8-54FC145D2626}">
      <dgm:prSet/>
      <dgm:spPr/>
      <dgm:t>
        <a:bodyPr/>
        <a:lstStyle/>
        <a:p>
          <a:endParaRPr lang="ru-RU"/>
        </a:p>
      </dgm:t>
    </dgm:pt>
    <dgm:pt modelId="{CC96F719-ECE4-4A2F-A578-8C0327FD0CEA}" type="pres">
      <dgm:prSet presAssocID="{52873C94-AB32-4145-811D-B6EB560A131A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3809B8F-5FB5-466B-9F3B-A0EE30C72B7A}" type="pres">
      <dgm:prSet presAssocID="{1A1541B7-7C5B-4A0B-8BA0-C1C4966E8DAB}" presName="posSpace" presStyleCnt="0"/>
      <dgm:spPr/>
      <dgm:t>
        <a:bodyPr/>
        <a:lstStyle/>
        <a:p>
          <a:endParaRPr lang="ru-RU"/>
        </a:p>
      </dgm:t>
    </dgm:pt>
    <dgm:pt modelId="{155F8E33-A7C9-461B-B5AA-7EB802227653}" type="pres">
      <dgm:prSet presAssocID="{1A1541B7-7C5B-4A0B-8BA0-C1C4966E8DAB}" presName="vertFlow" presStyleCnt="0"/>
      <dgm:spPr/>
      <dgm:t>
        <a:bodyPr/>
        <a:lstStyle/>
        <a:p>
          <a:endParaRPr lang="ru-RU"/>
        </a:p>
      </dgm:t>
    </dgm:pt>
    <dgm:pt modelId="{0E8F1891-CBC4-42B6-8221-0BEF6DC64091}" type="pres">
      <dgm:prSet presAssocID="{1A1541B7-7C5B-4A0B-8BA0-C1C4966E8DAB}" presName="topSpace" presStyleCnt="0"/>
      <dgm:spPr/>
      <dgm:t>
        <a:bodyPr/>
        <a:lstStyle/>
        <a:p>
          <a:endParaRPr lang="ru-RU"/>
        </a:p>
      </dgm:t>
    </dgm:pt>
    <dgm:pt modelId="{B881C11D-0C11-4087-8A5F-82BF5E3734B6}" type="pres">
      <dgm:prSet presAssocID="{1A1541B7-7C5B-4A0B-8BA0-C1C4966E8DAB}" presName="firstComp" presStyleCnt="0"/>
      <dgm:spPr/>
      <dgm:t>
        <a:bodyPr/>
        <a:lstStyle/>
        <a:p>
          <a:endParaRPr lang="ru-RU"/>
        </a:p>
      </dgm:t>
    </dgm:pt>
    <dgm:pt modelId="{4126EB64-447E-467C-B930-3E8A51CD4C51}" type="pres">
      <dgm:prSet presAssocID="{1A1541B7-7C5B-4A0B-8BA0-C1C4966E8DAB}" presName="firstChild" presStyleLbl="bgAccFollowNode1" presStyleIdx="0" presStyleCnt="6" custScaleY="160983"/>
      <dgm:spPr/>
      <dgm:t>
        <a:bodyPr/>
        <a:lstStyle/>
        <a:p>
          <a:endParaRPr lang="ru-RU"/>
        </a:p>
      </dgm:t>
    </dgm:pt>
    <dgm:pt modelId="{F6871EBD-2876-4155-A5BB-0775F234BC7F}" type="pres">
      <dgm:prSet presAssocID="{1A1541B7-7C5B-4A0B-8BA0-C1C4966E8DAB}" presName="firstChildTx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15FDC2-71E4-4CBF-8362-19096D653856}" type="pres">
      <dgm:prSet presAssocID="{1946B42F-4FAB-480D-A025-43CB7F6C32C2}" presName="comp" presStyleCnt="0"/>
      <dgm:spPr/>
      <dgm:t>
        <a:bodyPr/>
        <a:lstStyle/>
        <a:p>
          <a:endParaRPr lang="ru-RU"/>
        </a:p>
      </dgm:t>
    </dgm:pt>
    <dgm:pt modelId="{B9A41125-218C-4BFD-A8A6-3FEFC3978C43}" type="pres">
      <dgm:prSet presAssocID="{1946B42F-4FAB-480D-A025-43CB7F6C32C2}" presName="child" presStyleLbl="bgAccFollowNode1" presStyleIdx="1" presStyleCnt="6" custScaleY="160983"/>
      <dgm:spPr/>
      <dgm:t>
        <a:bodyPr/>
        <a:lstStyle/>
        <a:p>
          <a:endParaRPr lang="ru-RU"/>
        </a:p>
      </dgm:t>
    </dgm:pt>
    <dgm:pt modelId="{2F6B3CC6-67D5-46B7-8E72-C936DD937DF1}" type="pres">
      <dgm:prSet presAssocID="{1946B42F-4FAB-480D-A025-43CB7F6C32C2}" presName="childTx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14691B-842D-4E69-AC0A-E6941924FD8E}" type="pres">
      <dgm:prSet presAssocID="{1A1541B7-7C5B-4A0B-8BA0-C1C4966E8DAB}" presName="negSpace" presStyleCnt="0"/>
      <dgm:spPr/>
      <dgm:t>
        <a:bodyPr/>
        <a:lstStyle/>
        <a:p>
          <a:endParaRPr lang="ru-RU"/>
        </a:p>
      </dgm:t>
    </dgm:pt>
    <dgm:pt modelId="{29795DCB-B6BA-4FEB-B6AF-9F69E83E541D}" type="pres">
      <dgm:prSet presAssocID="{1A1541B7-7C5B-4A0B-8BA0-C1C4966E8DAB}" presName="circle" presStyleLbl="node1" presStyleIdx="0" presStyleCnt="3"/>
      <dgm:spPr/>
      <dgm:t>
        <a:bodyPr/>
        <a:lstStyle/>
        <a:p>
          <a:endParaRPr lang="ru-RU"/>
        </a:p>
      </dgm:t>
    </dgm:pt>
    <dgm:pt modelId="{E612CDA0-B6CA-4831-AF55-304FBC1969F3}" type="pres">
      <dgm:prSet presAssocID="{90081BE6-A06E-4DA1-BE40-CC23B57B56F4}" presName="transSpace" presStyleCnt="0"/>
      <dgm:spPr/>
      <dgm:t>
        <a:bodyPr/>
        <a:lstStyle/>
        <a:p>
          <a:endParaRPr lang="ru-RU"/>
        </a:p>
      </dgm:t>
    </dgm:pt>
    <dgm:pt modelId="{04AE2573-D082-4A6B-8158-AE91D631357B}" type="pres">
      <dgm:prSet presAssocID="{4DCC7500-0DC8-4AA9-B0B3-B5BDA52D2EA9}" presName="posSpace" presStyleCnt="0"/>
      <dgm:spPr/>
      <dgm:t>
        <a:bodyPr/>
        <a:lstStyle/>
        <a:p>
          <a:endParaRPr lang="ru-RU"/>
        </a:p>
      </dgm:t>
    </dgm:pt>
    <dgm:pt modelId="{D4911738-C9E6-42B2-B6A4-292238EFD4A0}" type="pres">
      <dgm:prSet presAssocID="{4DCC7500-0DC8-4AA9-B0B3-B5BDA52D2EA9}" presName="vertFlow" presStyleCnt="0"/>
      <dgm:spPr/>
      <dgm:t>
        <a:bodyPr/>
        <a:lstStyle/>
        <a:p>
          <a:endParaRPr lang="ru-RU"/>
        </a:p>
      </dgm:t>
    </dgm:pt>
    <dgm:pt modelId="{9C7FE8CF-FDBD-43D2-842D-769534626ABF}" type="pres">
      <dgm:prSet presAssocID="{4DCC7500-0DC8-4AA9-B0B3-B5BDA52D2EA9}" presName="topSpace" presStyleCnt="0"/>
      <dgm:spPr/>
      <dgm:t>
        <a:bodyPr/>
        <a:lstStyle/>
        <a:p>
          <a:endParaRPr lang="ru-RU"/>
        </a:p>
      </dgm:t>
    </dgm:pt>
    <dgm:pt modelId="{21224795-756F-4947-8CAD-F7555AC6E2F9}" type="pres">
      <dgm:prSet presAssocID="{4DCC7500-0DC8-4AA9-B0B3-B5BDA52D2EA9}" presName="firstComp" presStyleCnt="0"/>
      <dgm:spPr/>
      <dgm:t>
        <a:bodyPr/>
        <a:lstStyle/>
        <a:p>
          <a:endParaRPr lang="ru-RU"/>
        </a:p>
      </dgm:t>
    </dgm:pt>
    <dgm:pt modelId="{78F3F6BA-AA31-49F2-9EBF-B669CC2E3B59}" type="pres">
      <dgm:prSet presAssocID="{4DCC7500-0DC8-4AA9-B0B3-B5BDA52D2EA9}" presName="firstChild" presStyleLbl="bgAccFollowNode1" presStyleIdx="2" presStyleCnt="6" custScaleX="108579" custScaleY="160983"/>
      <dgm:spPr/>
      <dgm:t>
        <a:bodyPr/>
        <a:lstStyle/>
        <a:p>
          <a:endParaRPr lang="ru-RU"/>
        </a:p>
      </dgm:t>
    </dgm:pt>
    <dgm:pt modelId="{C413D700-7C22-423C-A9BB-789143C51B0B}" type="pres">
      <dgm:prSet presAssocID="{4DCC7500-0DC8-4AA9-B0B3-B5BDA52D2EA9}" presName="firstChildTx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D46FF2-EECF-40AF-BFBA-D9DDD71C0D9B}" type="pres">
      <dgm:prSet presAssocID="{102ED74E-62E1-4F85-9810-A4B481BCC269}" presName="comp" presStyleCnt="0"/>
      <dgm:spPr/>
      <dgm:t>
        <a:bodyPr/>
        <a:lstStyle/>
        <a:p>
          <a:endParaRPr lang="ru-RU"/>
        </a:p>
      </dgm:t>
    </dgm:pt>
    <dgm:pt modelId="{2D0DE613-8E7C-4E99-96DC-FAFFA50F9C1D}" type="pres">
      <dgm:prSet presAssocID="{102ED74E-62E1-4F85-9810-A4B481BCC269}" presName="child" presStyleLbl="bgAccFollowNode1" presStyleIdx="3" presStyleCnt="6" custScaleX="108579" custScaleY="160983"/>
      <dgm:spPr/>
      <dgm:t>
        <a:bodyPr/>
        <a:lstStyle/>
        <a:p>
          <a:endParaRPr lang="ru-RU"/>
        </a:p>
      </dgm:t>
    </dgm:pt>
    <dgm:pt modelId="{1FDB90C2-5A38-4D96-8E39-BF61DA661C96}" type="pres">
      <dgm:prSet presAssocID="{102ED74E-62E1-4F85-9810-A4B481BCC269}" presName="childTx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6138A0-5E23-4C6D-BF76-F651FD4C6CD3}" type="pres">
      <dgm:prSet presAssocID="{4DCC7500-0DC8-4AA9-B0B3-B5BDA52D2EA9}" presName="negSpace" presStyleCnt="0"/>
      <dgm:spPr/>
      <dgm:t>
        <a:bodyPr/>
        <a:lstStyle/>
        <a:p>
          <a:endParaRPr lang="ru-RU"/>
        </a:p>
      </dgm:t>
    </dgm:pt>
    <dgm:pt modelId="{D8D8FD02-9D80-4920-9C4D-7177C50DBAFE}" type="pres">
      <dgm:prSet presAssocID="{4DCC7500-0DC8-4AA9-B0B3-B5BDA52D2EA9}" presName="circle" presStyleLbl="node1" presStyleIdx="1" presStyleCnt="3" custLinFactNeighborX="-12854" custLinFactNeighborY="-1079"/>
      <dgm:spPr/>
      <dgm:t>
        <a:bodyPr/>
        <a:lstStyle/>
        <a:p>
          <a:endParaRPr lang="ru-RU"/>
        </a:p>
      </dgm:t>
    </dgm:pt>
    <dgm:pt modelId="{0CDB5E0C-6BC8-40DB-A5F7-30840C988984}" type="pres">
      <dgm:prSet presAssocID="{01656D6E-6F4A-4367-AD01-4FA5B1D307B4}" presName="transSpace" presStyleCnt="0"/>
      <dgm:spPr/>
      <dgm:t>
        <a:bodyPr/>
        <a:lstStyle/>
        <a:p>
          <a:endParaRPr lang="ru-RU"/>
        </a:p>
      </dgm:t>
    </dgm:pt>
    <dgm:pt modelId="{BAC03AE9-766F-4635-830B-D8680F51E7C0}" type="pres">
      <dgm:prSet presAssocID="{E0656A68-31C6-48D0-833C-74BC5DB98867}" presName="posSpace" presStyleCnt="0"/>
      <dgm:spPr/>
      <dgm:t>
        <a:bodyPr/>
        <a:lstStyle/>
        <a:p>
          <a:endParaRPr lang="ru-RU"/>
        </a:p>
      </dgm:t>
    </dgm:pt>
    <dgm:pt modelId="{1EFFACD1-62E7-452F-9FE4-91555E842763}" type="pres">
      <dgm:prSet presAssocID="{E0656A68-31C6-48D0-833C-74BC5DB98867}" presName="vertFlow" presStyleCnt="0"/>
      <dgm:spPr/>
      <dgm:t>
        <a:bodyPr/>
        <a:lstStyle/>
        <a:p>
          <a:endParaRPr lang="ru-RU"/>
        </a:p>
      </dgm:t>
    </dgm:pt>
    <dgm:pt modelId="{8A1D872F-42D4-4925-AECD-6B6F2719BF7C}" type="pres">
      <dgm:prSet presAssocID="{E0656A68-31C6-48D0-833C-74BC5DB98867}" presName="topSpace" presStyleCnt="0"/>
      <dgm:spPr/>
      <dgm:t>
        <a:bodyPr/>
        <a:lstStyle/>
        <a:p>
          <a:endParaRPr lang="ru-RU"/>
        </a:p>
      </dgm:t>
    </dgm:pt>
    <dgm:pt modelId="{08672F98-3AE7-4CE1-BF0C-15CCB07D67B2}" type="pres">
      <dgm:prSet presAssocID="{E0656A68-31C6-48D0-833C-74BC5DB98867}" presName="firstComp" presStyleCnt="0"/>
      <dgm:spPr/>
      <dgm:t>
        <a:bodyPr/>
        <a:lstStyle/>
        <a:p>
          <a:endParaRPr lang="ru-RU"/>
        </a:p>
      </dgm:t>
    </dgm:pt>
    <dgm:pt modelId="{1622E62D-E852-4BCF-B9C1-1828DF5532EF}" type="pres">
      <dgm:prSet presAssocID="{E0656A68-31C6-48D0-833C-74BC5DB98867}" presName="firstChild" presStyleLbl="bgAccFollowNode1" presStyleIdx="4" presStyleCnt="6" custScaleX="108579" custScaleY="160983"/>
      <dgm:spPr/>
      <dgm:t>
        <a:bodyPr/>
        <a:lstStyle/>
        <a:p>
          <a:endParaRPr lang="ru-RU"/>
        </a:p>
      </dgm:t>
    </dgm:pt>
    <dgm:pt modelId="{80E944B4-A22B-4C71-8A67-C173B185DD0A}" type="pres">
      <dgm:prSet presAssocID="{E0656A68-31C6-48D0-833C-74BC5DB98867}" presName="firstChildTx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062877-645B-40A7-8056-87E6C74B0CF0}" type="pres">
      <dgm:prSet presAssocID="{C9BC83D5-856F-413A-9CF9-B174B0CC5FBD}" presName="comp" presStyleCnt="0"/>
      <dgm:spPr/>
      <dgm:t>
        <a:bodyPr/>
        <a:lstStyle/>
        <a:p>
          <a:endParaRPr lang="ru-RU"/>
        </a:p>
      </dgm:t>
    </dgm:pt>
    <dgm:pt modelId="{57B508E5-55B1-49BC-8681-B1EAE733F6F0}" type="pres">
      <dgm:prSet presAssocID="{C9BC83D5-856F-413A-9CF9-B174B0CC5FBD}" presName="child" presStyleLbl="bgAccFollowNode1" presStyleIdx="5" presStyleCnt="6" custScaleX="108579" custScaleY="160983"/>
      <dgm:spPr/>
      <dgm:t>
        <a:bodyPr/>
        <a:lstStyle/>
        <a:p>
          <a:endParaRPr lang="ru-RU"/>
        </a:p>
      </dgm:t>
    </dgm:pt>
    <dgm:pt modelId="{F2D431D4-2831-46E5-8F86-6658AD3E1083}" type="pres">
      <dgm:prSet presAssocID="{C9BC83D5-856F-413A-9CF9-B174B0CC5FBD}" presName="childTx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59C289-3141-4023-8F6A-6E6A023F8930}" type="pres">
      <dgm:prSet presAssocID="{E0656A68-31C6-48D0-833C-74BC5DB98867}" presName="negSpace" presStyleCnt="0"/>
      <dgm:spPr/>
      <dgm:t>
        <a:bodyPr/>
        <a:lstStyle/>
        <a:p>
          <a:endParaRPr lang="ru-RU"/>
        </a:p>
      </dgm:t>
    </dgm:pt>
    <dgm:pt modelId="{AAAF4941-7600-4C93-B48F-87A63D891EF4}" type="pres">
      <dgm:prSet presAssocID="{E0656A68-31C6-48D0-833C-74BC5DB98867}" presName="circle" presStyleLbl="node1" presStyleIdx="2" presStyleCnt="3" custLinFactNeighborX="-7131" custLinFactNeighborY="-1079"/>
      <dgm:spPr/>
      <dgm:t>
        <a:bodyPr/>
        <a:lstStyle/>
        <a:p>
          <a:endParaRPr lang="ru-RU"/>
        </a:p>
      </dgm:t>
    </dgm:pt>
  </dgm:ptLst>
  <dgm:cxnLst>
    <dgm:cxn modelId="{A16D3349-5BDE-4525-8381-AD2FD4D725B0}" type="presOf" srcId="{07FE054A-1FEC-4891-80A4-CEA567DC38F7}" destId="{80E944B4-A22B-4C71-8A67-C173B185DD0A}" srcOrd="1" destOrd="0" presId="urn:microsoft.com/office/officeart/2005/8/layout/hList9"/>
    <dgm:cxn modelId="{A5AF7FD2-C34D-4E8E-B5D7-DD3599BE14B0}" type="presOf" srcId="{4DCC7500-0DC8-4AA9-B0B3-B5BDA52D2EA9}" destId="{D8D8FD02-9D80-4920-9C4D-7177C50DBAFE}" srcOrd="0" destOrd="0" presId="urn:microsoft.com/office/officeart/2005/8/layout/hList9"/>
    <dgm:cxn modelId="{71568AB5-C9FE-4F15-A1B3-6C9D72F36153}" srcId="{52873C94-AB32-4145-811D-B6EB560A131A}" destId="{1A1541B7-7C5B-4A0B-8BA0-C1C4966E8DAB}" srcOrd="0" destOrd="0" parTransId="{0A747C67-9BD0-4F42-A71D-DD3A10C7DA40}" sibTransId="{90081BE6-A06E-4DA1-BE40-CC23B57B56F4}"/>
    <dgm:cxn modelId="{865ED4A2-69A0-4DDE-A2A0-35EC3D93A88B}" type="presOf" srcId="{E0656A68-31C6-48D0-833C-74BC5DB98867}" destId="{AAAF4941-7600-4C93-B48F-87A63D891EF4}" srcOrd="0" destOrd="0" presId="urn:microsoft.com/office/officeart/2005/8/layout/hList9"/>
    <dgm:cxn modelId="{E062D1F4-1531-418F-86C9-F4A53B7528A9}" type="presOf" srcId="{102ED74E-62E1-4F85-9810-A4B481BCC269}" destId="{1FDB90C2-5A38-4D96-8E39-BF61DA661C96}" srcOrd="1" destOrd="0" presId="urn:microsoft.com/office/officeart/2005/8/layout/hList9"/>
    <dgm:cxn modelId="{6B0E17E4-3D8F-4B62-9B7D-FD9E7F0CFD35}" type="presOf" srcId="{1946B42F-4FAB-480D-A025-43CB7F6C32C2}" destId="{B9A41125-218C-4BFD-A8A6-3FEFC3978C43}" srcOrd="0" destOrd="0" presId="urn:microsoft.com/office/officeart/2005/8/layout/hList9"/>
    <dgm:cxn modelId="{0446848F-5572-449C-9FDC-D2E409BE2062}" srcId="{4DCC7500-0DC8-4AA9-B0B3-B5BDA52D2EA9}" destId="{102ED74E-62E1-4F85-9810-A4B481BCC269}" srcOrd="1" destOrd="0" parTransId="{57EE7A22-481A-484C-826A-52793E93532F}" sibTransId="{9E060280-17A3-4B5B-A802-766067A216F5}"/>
    <dgm:cxn modelId="{117181F1-DEA4-4964-AB7E-A9D6A7E33859}" type="presOf" srcId="{C9BC83D5-856F-413A-9CF9-B174B0CC5FBD}" destId="{F2D431D4-2831-46E5-8F86-6658AD3E1083}" srcOrd="1" destOrd="0" presId="urn:microsoft.com/office/officeart/2005/8/layout/hList9"/>
    <dgm:cxn modelId="{4F736192-EDCD-4965-A572-9E2179685E79}" type="presOf" srcId="{52873C94-AB32-4145-811D-B6EB560A131A}" destId="{CC96F719-ECE4-4A2F-A578-8C0327FD0CEA}" srcOrd="0" destOrd="0" presId="urn:microsoft.com/office/officeart/2005/8/layout/hList9"/>
    <dgm:cxn modelId="{9A3E6889-A6C6-4A8D-A86F-B8AB2F67B2D8}" type="presOf" srcId="{102ED74E-62E1-4F85-9810-A4B481BCC269}" destId="{2D0DE613-8E7C-4E99-96DC-FAFFA50F9C1D}" srcOrd="0" destOrd="0" presId="urn:microsoft.com/office/officeart/2005/8/layout/hList9"/>
    <dgm:cxn modelId="{284A2EC7-7609-46C3-A4E9-CA9B21D92BE9}" srcId="{E0656A68-31C6-48D0-833C-74BC5DB98867}" destId="{07FE054A-1FEC-4891-80A4-CEA567DC38F7}" srcOrd="0" destOrd="0" parTransId="{52349B28-0076-4337-8DC8-064019E1EB7D}" sibTransId="{6EE0D8B1-D689-4611-80F8-8BB4FC5592A1}"/>
    <dgm:cxn modelId="{7FF4386D-D1A7-4EC1-9A86-55BCADEA0329}" type="presOf" srcId="{972D0DC8-485B-4A51-BDB0-BB29F8A7E7AC}" destId="{F6871EBD-2876-4155-A5BB-0775F234BC7F}" srcOrd="1" destOrd="0" presId="urn:microsoft.com/office/officeart/2005/8/layout/hList9"/>
    <dgm:cxn modelId="{C82290B2-A272-4D41-9B62-615DC08C1329}" type="presOf" srcId="{598A479B-0A56-4AF8-9E5B-D88F39FC17DD}" destId="{78F3F6BA-AA31-49F2-9EBF-B669CC2E3B59}" srcOrd="0" destOrd="0" presId="urn:microsoft.com/office/officeart/2005/8/layout/hList9"/>
    <dgm:cxn modelId="{FB0A054A-CE40-411B-BF71-C3A8B3F5115B}" srcId="{52873C94-AB32-4145-811D-B6EB560A131A}" destId="{4DCC7500-0DC8-4AA9-B0B3-B5BDA52D2EA9}" srcOrd="1" destOrd="0" parTransId="{E3F383BA-DA45-4527-8904-9BABAFF6D824}" sibTransId="{01656D6E-6F4A-4367-AD01-4FA5B1D307B4}"/>
    <dgm:cxn modelId="{53C73BBE-816B-48C1-8376-E6A2DE9A1881}" type="presOf" srcId="{598A479B-0A56-4AF8-9E5B-D88F39FC17DD}" destId="{C413D700-7C22-423C-A9BB-789143C51B0B}" srcOrd="1" destOrd="0" presId="urn:microsoft.com/office/officeart/2005/8/layout/hList9"/>
    <dgm:cxn modelId="{4D1A6DBC-132C-44F3-810E-A3DE14645C7F}" type="presOf" srcId="{972D0DC8-485B-4A51-BDB0-BB29F8A7E7AC}" destId="{4126EB64-447E-467C-B930-3E8A51CD4C51}" srcOrd="0" destOrd="0" presId="urn:microsoft.com/office/officeart/2005/8/layout/hList9"/>
    <dgm:cxn modelId="{2B16A768-B899-4793-9EE8-762118E87463}" type="presOf" srcId="{C9BC83D5-856F-413A-9CF9-B174B0CC5FBD}" destId="{57B508E5-55B1-49BC-8681-B1EAE733F6F0}" srcOrd="0" destOrd="0" presId="urn:microsoft.com/office/officeart/2005/8/layout/hList9"/>
    <dgm:cxn modelId="{36E79192-667B-4C73-87C9-86BA9A89C948}" type="presOf" srcId="{1946B42F-4FAB-480D-A025-43CB7F6C32C2}" destId="{2F6B3CC6-67D5-46B7-8E72-C936DD937DF1}" srcOrd="1" destOrd="0" presId="urn:microsoft.com/office/officeart/2005/8/layout/hList9"/>
    <dgm:cxn modelId="{0920B6C8-71F1-4E27-A130-93D22D34C8BF}" srcId="{1A1541B7-7C5B-4A0B-8BA0-C1C4966E8DAB}" destId="{1946B42F-4FAB-480D-A025-43CB7F6C32C2}" srcOrd="1" destOrd="0" parTransId="{27C14D6D-E62D-4EB2-9008-D4D1CFA6EEAA}" sibTransId="{E4012D4E-CB60-4272-8D5C-B232CEB3479E}"/>
    <dgm:cxn modelId="{720DDB22-B80B-4369-82A8-54FC145D2626}" srcId="{E0656A68-31C6-48D0-833C-74BC5DB98867}" destId="{C9BC83D5-856F-413A-9CF9-B174B0CC5FBD}" srcOrd="1" destOrd="0" parTransId="{324E7F1E-751C-400A-B774-C660DB5EBCA3}" sibTransId="{D958BF00-4386-4C71-AFE4-33AB8E0B7834}"/>
    <dgm:cxn modelId="{DE8418A6-6372-4B86-828B-CA89CB9514F1}" type="presOf" srcId="{1A1541B7-7C5B-4A0B-8BA0-C1C4966E8DAB}" destId="{29795DCB-B6BA-4FEB-B6AF-9F69E83E541D}" srcOrd="0" destOrd="0" presId="urn:microsoft.com/office/officeart/2005/8/layout/hList9"/>
    <dgm:cxn modelId="{9FCE48BE-E578-472F-BF58-30D86795029B}" type="presOf" srcId="{07FE054A-1FEC-4891-80A4-CEA567DC38F7}" destId="{1622E62D-E852-4BCF-B9C1-1828DF5532EF}" srcOrd="0" destOrd="0" presId="urn:microsoft.com/office/officeart/2005/8/layout/hList9"/>
    <dgm:cxn modelId="{ADDC9EB7-BA97-414F-9DE6-0AF313269829}" srcId="{1A1541B7-7C5B-4A0B-8BA0-C1C4966E8DAB}" destId="{972D0DC8-485B-4A51-BDB0-BB29F8A7E7AC}" srcOrd="0" destOrd="0" parTransId="{A766715E-7BB5-4F1F-9F75-F9BBEA4D80C5}" sibTransId="{B2823A97-DB41-4237-A9AE-D59D436DE23D}"/>
    <dgm:cxn modelId="{F5AAC8AE-66C8-4A4D-94ED-283A1D59A0CF}" srcId="{52873C94-AB32-4145-811D-B6EB560A131A}" destId="{E0656A68-31C6-48D0-833C-74BC5DB98867}" srcOrd="2" destOrd="0" parTransId="{57FF4D5F-E2FB-4308-8354-66586CEB5381}" sibTransId="{37E42FFA-1153-4B38-9F1C-DB60EDA4E104}"/>
    <dgm:cxn modelId="{83966874-919A-48A8-AB2B-940240838DE4}" srcId="{4DCC7500-0DC8-4AA9-B0B3-B5BDA52D2EA9}" destId="{598A479B-0A56-4AF8-9E5B-D88F39FC17DD}" srcOrd="0" destOrd="0" parTransId="{9B413073-31F9-41EA-BF73-1BE3CDFB71CC}" sibTransId="{54B71D78-6ED0-4A92-8DF8-142013CC7FE9}"/>
    <dgm:cxn modelId="{908E80B4-170E-453A-89D7-89562E735B81}" type="presParOf" srcId="{CC96F719-ECE4-4A2F-A578-8C0327FD0CEA}" destId="{13809B8F-5FB5-466B-9F3B-A0EE30C72B7A}" srcOrd="0" destOrd="0" presId="urn:microsoft.com/office/officeart/2005/8/layout/hList9"/>
    <dgm:cxn modelId="{A914AC36-8D8B-4A02-A185-F19CF547548D}" type="presParOf" srcId="{CC96F719-ECE4-4A2F-A578-8C0327FD0CEA}" destId="{155F8E33-A7C9-461B-B5AA-7EB802227653}" srcOrd="1" destOrd="0" presId="urn:microsoft.com/office/officeart/2005/8/layout/hList9"/>
    <dgm:cxn modelId="{BC818152-5C4F-4AD9-82CB-19F70F86FAF9}" type="presParOf" srcId="{155F8E33-A7C9-461B-B5AA-7EB802227653}" destId="{0E8F1891-CBC4-42B6-8221-0BEF6DC64091}" srcOrd="0" destOrd="0" presId="urn:microsoft.com/office/officeart/2005/8/layout/hList9"/>
    <dgm:cxn modelId="{927500F1-02E4-4E1F-B59C-942BCC22E8A5}" type="presParOf" srcId="{155F8E33-A7C9-461B-B5AA-7EB802227653}" destId="{B881C11D-0C11-4087-8A5F-82BF5E3734B6}" srcOrd="1" destOrd="0" presId="urn:microsoft.com/office/officeart/2005/8/layout/hList9"/>
    <dgm:cxn modelId="{405EC763-C9CA-4E10-9BB5-CCC69C5F62B1}" type="presParOf" srcId="{B881C11D-0C11-4087-8A5F-82BF5E3734B6}" destId="{4126EB64-447E-467C-B930-3E8A51CD4C51}" srcOrd="0" destOrd="0" presId="urn:microsoft.com/office/officeart/2005/8/layout/hList9"/>
    <dgm:cxn modelId="{72957BBC-2C7B-46CC-86BD-17BDA89F3F67}" type="presParOf" srcId="{B881C11D-0C11-4087-8A5F-82BF5E3734B6}" destId="{F6871EBD-2876-4155-A5BB-0775F234BC7F}" srcOrd="1" destOrd="0" presId="urn:microsoft.com/office/officeart/2005/8/layout/hList9"/>
    <dgm:cxn modelId="{4C7E9F4E-0C39-44D9-A6BC-27853432AD18}" type="presParOf" srcId="{155F8E33-A7C9-461B-B5AA-7EB802227653}" destId="{3515FDC2-71E4-4CBF-8362-19096D653856}" srcOrd="2" destOrd="0" presId="urn:microsoft.com/office/officeart/2005/8/layout/hList9"/>
    <dgm:cxn modelId="{A884FD51-F7E3-47BB-83E9-D1AF921D11B0}" type="presParOf" srcId="{3515FDC2-71E4-4CBF-8362-19096D653856}" destId="{B9A41125-218C-4BFD-A8A6-3FEFC3978C43}" srcOrd="0" destOrd="0" presId="urn:microsoft.com/office/officeart/2005/8/layout/hList9"/>
    <dgm:cxn modelId="{0B4CB9FA-7736-44F2-BB54-678B1A8F2859}" type="presParOf" srcId="{3515FDC2-71E4-4CBF-8362-19096D653856}" destId="{2F6B3CC6-67D5-46B7-8E72-C936DD937DF1}" srcOrd="1" destOrd="0" presId="urn:microsoft.com/office/officeart/2005/8/layout/hList9"/>
    <dgm:cxn modelId="{D73D43A6-B04B-4860-9027-FDFCFCCBED96}" type="presParOf" srcId="{CC96F719-ECE4-4A2F-A578-8C0327FD0CEA}" destId="{6914691B-842D-4E69-AC0A-E6941924FD8E}" srcOrd="2" destOrd="0" presId="urn:microsoft.com/office/officeart/2005/8/layout/hList9"/>
    <dgm:cxn modelId="{9F710234-B230-48B4-B9A8-34556ED9EB8A}" type="presParOf" srcId="{CC96F719-ECE4-4A2F-A578-8C0327FD0CEA}" destId="{29795DCB-B6BA-4FEB-B6AF-9F69E83E541D}" srcOrd="3" destOrd="0" presId="urn:microsoft.com/office/officeart/2005/8/layout/hList9"/>
    <dgm:cxn modelId="{AE50ED68-87DC-44FA-9F87-1A59B4BDF61C}" type="presParOf" srcId="{CC96F719-ECE4-4A2F-A578-8C0327FD0CEA}" destId="{E612CDA0-B6CA-4831-AF55-304FBC1969F3}" srcOrd="4" destOrd="0" presId="urn:microsoft.com/office/officeart/2005/8/layout/hList9"/>
    <dgm:cxn modelId="{7D475F9B-7C0A-4352-A84E-99BBA7FACC1D}" type="presParOf" srcId="{CC96F719-ECE4-4A2F-A578-8C0327FD0CEA}" destId="{04AE2573-D082-4A6B-8158-AE91D631357B}" srcOrd="5" destOrd="0" presId="urn:microsoft.com/office/officeart/2005/8/layout/hList9"/>
    <dgm:cxn modelId="{8ACECB7A-F1F4-4E20-AAFF-D3EF8A85B3FB}" type="presParOf" srcId="{CC96F719-ECE4-4A2F-A578-8C0327FD0CEA}" destId="{D4911738-C9E6-42B2-B6A4-292238EFD4A0}" srcOrd="6" destOrd="0" presId="urn:microsoft.com/office/officeart/2005/8/layout/hList9"/>
    <dgm:cxn modelId="{C86E1A34-3E7B-4F0E-A944-33595CDA5A1E}" type="presParOf" srcId="{D4911738-C9E6-42B2-B6A4-292238EFD4A0}" destId="{9C7FE8CF-FDBD-43D2-842D-769534626ABF}" srcOrd="0" destOrd="0" presId="urn:microsoft.com/office/officeart/2005/8/layout/hList9"/>
    <dgm:cxn modelId="{74C8675B-5D30-4F2B-B0FB-969C4375F22B}" type="presParOf" srcId="{D4911738-C9E6-42B2-B6A4-292238EFD4A0}" destId="{21224795-756F-4947-8CAD-F7555AC6E2F9}" srcOrd="1" destOrd="0" presId="urn:microsoft.com/office/officeart/2005/8/layout/hList9"/>
    <dgm:cxn modelId="{D17745D2-207E-4367-8B0B-33D2D806B91E}" type="presParOf" srcId="{21224795-756F-4947-8CAD-F7555AC6E2F9}" destId="{78F3F6BA-AA31-49F2-9EBF-B669CC2E3B59}" srcOrd="0" destOrd="0" presId="urn:microsoft.com/office/officeart/2005/8/layout/hList9"/>
    <dgm:cxn modelId="{A3896C76-8815-4EAA-8CAC-B9C2012A42C3}" type="presParOf" srcId="{21224795-756F-4947-8CAD-F7555AC6E2F9}" destId="{C413D700-7C22-423C-A9BB-789143C51B0B}" srcOrd="1" destOrd="0" presId="urn:microsoft.com/office/officeart/2005/8/layout/hList9"/>
    <dgm:cxn modelId="{539217C1-8269-4E69-9BE4-181E3A410EBC}" type="presParOf" srcId="{D4911738-C9E6-42B2-B6A4-292238EFD4A0}" destId="{15D46FF2-EECF-40AF-BFBA-D9DDD71C0D9B}" srcOrd="2" destOrd="0" presId="urn:microsoft.com/office/officeart/2005/8/layout/hList9"/>
    <dgm:cxn modelId="{6CB61731-4EEB-4F20-B291-D6D308FD67BD}" type="presParOf" srcId="{15D46FF2-EECF-40AF-BFBA-D9DDD71C0D9B}" destId="{2D0DE613-8E7C-4E99-96DC-FAFFA50F9C1D}" srcOrd="0" destOrd="0" presId="urn:microsoft.com/office/officeart/2005/8/layout/hList9"/>
    <dgm:cxn modelId="{CB19942D-9130-416C-B98A-FE2B10C4CA3D}" type="presParOf" srcId="{15D46FF2-EECF-40AF-BFBA-D9DDD71C0D9B}" destId="{1FDB90C2-5A38-4D96-8E39-BF61DA661C96}" srcOrd="1" destOrd="0" presId="urn:microsoft.com/office/officeart/2005/8/layout/hList9"/>
    <dgm:cxn modelId="{BB1A038D-4186-4986-A251-0670CC6720FB}" type="presParOf" srcId="{CC96F719-ECE4-4A2F-A578-8C0327FD0CEA}" destId="{946138A0-5E23-4C6D-BF76-F651FD4C6CD3}" srcOrd="7" destOrd="0" presId="urn:microsoft.com/office/officeart/2005/8/layout/hList9"/>
    <dgm:cxn modelId="{073AEBA4-9170-43AC-9335-46EB3F0CA114}" type="presParOf" srcId="{CC96F719-ECE4-4A2F-A578-8C0327FD0CEA}" destId="{D8D8FD02-9D80-4920-9C4D-7177C50DBAFE}" srcOrd="8" destOrd="0" presId="urn:microsoft.com/office/officeart/2005/8/layout/hList9"/>
    <dgm:cxn modelId="{7C300FA5-FC44-4363-8E70-FFE893261532}" type="presParOf" srcId="{CC96F719-ECE4-4A2F-A578-8C0327FD0CEA}" destId="{0CDB5E0C-6BC8-40DB-A5F7-30840C988984}" srcOrd="9" destOrd="0" presId="urn:microsoft.com/office/officeart/2005/8/layout/hList9"/>
    <dgm:cxn modelId="{611565CF-AA25-43AE-96AD-4D2003BD264C}" type="presParOf" srcId="{CC96F719-ECE4-4A2F-A578-8C0327FD0CEA}" destId="{BAC03AE9-766F-4635-830B-D8680F51E7C0}" srcOrd="10" destOrd="0" presId="urn:microsoft.com/office/officeart/2005/8/layout/hList9"/>
    <dgm:cxn modelId="{BE17A528-2520-4D30-A8D0-377F909CF627}" type="presParOf" srcId="{CC96F719-ECE4-4A2F-A578-8C0327FD0CEA}" destId="{1EFFACD1-62E7-452F-9FE4-91555E842763}" srcOrd="11" destOrd="0" presId="urn:microsoft.com/office/officeart/2005/8/layout/hList9"/>
    <dgm:cxn modelId="{6A1C1E70-3E3B-4FF4-B69A-8E05FAEEDDEB}" type="presParOf" srcId="{1EFFACD1-62E7-452F-9FE4-91555E842763}" destId="{8A1D872F-42D4-4925-AECD-6B6F2719BF7C}" srcOrd="0" destOrd="0" presId="urn:microsoft.com/office/officeart/2005/8/layout/hList9"/>
    <dgm:cxn modelId="{47DC0D0D-D43B-4B55-80C6-D63ABE63CE74}" type="presParOf" srcId="{1EFFACD1-62E7-452F-9FE4-91555E842763}" destId="{08672F98-3AE7-4CE1-BF0C-15CCB07D67B2}" srcOrd="1" destOrd="0" presId="urn:microsoft.com/office/officeart/2005/8/layout/hList9"/>
    <dgm:cxn modelId="{AF4A1A42-48D0-4FCA-A347-0E6F79C4AD17}" type="presParOf" srcId="{08672F98-3AE7-4CE1-BF0C-15CCB07D67B2}" destId="{1622E62D-E852-4BCF-B9C1-1828DF5532EF}" srcOrd="0" destOrd="0" presId="urn:microsoft.com/office/officeart/2005/8/layout/hList9"/>
    <dgm:cxn modelId="{661B958A-8B60-45E0-96C1-A53E19F8F218}" type="presParOf" srcId="{08672F98-3AE7-4CE1-BF0C-15CCB07D67B2}" destId="{80E944B4-A22B-4C71-8A67-C173B185DD0A}" srcOrd="1" destOrd="0" presId="urn:microsoft.com/office/officeart/2005/8/layout/hList9"/>
    <dgm:cxn modelId="{C8F4A219-CDB3-4AF5-BECE-58B0A6FF4C4F}" type="presParOf" srcId="{1EFFACD1-62E7-452F-9FE4-91555E842763}" destId="{62062877-645B-40A7-8056-87E6C74B0CF0}" srcOrd="2" destOrd="0" presId="urn:microsoft.com/office/officeart/2005/8/layout/hList9"/>
    <dgm:cxn modelId="{DD08E7F3-F6D7-4B5F-80B0-864471F8FC8F}" type="presParOf" srcId="{62062877-645B-40A7-8056-87E6C74B0CF0}" destId="{57B508E5-55B1-49BC-8681-B1EAE733F6F0}" srcOrd="0" destOrd="0" presId="urn:microsoft.com/office/officeart/2005/8/layout/hList9"/>
    <dgm:cxn modelId="{5FEEDC1B-3C45-4D58-A82E-0DA6E3152ACC}" type="presParOf" srcId="{62062877-645B-40A7-8056-87E6C74B0CF0}" destId="{F2D431D4-2831-46E5-8F86-6658AD3E1083}" srcOrd="1" destOrd="0" presId="urn:microsoft.com/office/officeart/2005/8/layout/hList9"/>
    <dgm:cxn modelId="{85DAB0B9-EEF9-4D15-9451-6D3055C4C345}" type="presParOf" srcId="{CC96F719-ECE4-4A2F-A578-8C0327FD0CEA}" destId="{F659C289-3141-4023-8F6A-6E6A023F8930}" srcOrd="12" destOrd="0" presId="urn:microsoft.com/office/officeart/2005/8/layout/hList9"/>
    <dgm:cxn modelId="{A2A76C93-CEB5-4DD8-99AE-E272A9C318F9}" type="presParOf" srcId="{CC96F719-ECE4-4A2F-A578-8C0327FD0CEA}" destId="{AAAF4941-7600-4C93-B48F-87A63D891EF4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B8D37C6-57C1-4564-A71B-3E0BAC0B951F}" type="doc">
      <dgm:prSet loTypeId="urn:microsoft.com/office/officeart/2005/8/layout/vList6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061027-D21D-4893-82CB-2647C91E357F}">
      <dgm:prSet phldrT="[Текст]" custT="1"/>
      <dgm:spPr/>
      <dgm:t>
        <a:bodyPr/>
        <a:lstStyle/>
        <a:p>
          <a:pPr>
            <a:lnSpc>
              <a:spcPct val="90000"/>
            </a:lnSpc>
          </a:pPr>
          <a:r>
            <a:rPr lang="ru-RU" sz="2100" b="1" dirty="0" smtClean="0">
              <a:solidFill>
                <a:schemeClr val="tx1"/>
              </a:solidFill>
              <a:latin typeface="Constantia" panose="02030602050306030303" pitchFamily="18" charset="0"/>
            </a:rPr>
            <a:t>ПРИОРИТЕТНЫЙ ЭТАП: </a:t>
          </a:r>
          <a:r>
            <a:rPr lang="ru-RU" sz="1800" dirty="0" smtClean="0">
              <a:solidFill>
                <a:schemeClr val="tx1"/>
              </a:solidFill>
              <a:latin typeface="Constantia" panose="02030602050306030303" pitchFamily="18" charset="0"/>
            </a:rPr>
            <a:t>зачисление лиц, поступающих без вступительных испытаний, поступающих на места                           в пределах квот</a:t>
          </a:r>
          <a:endParaRPr lang="ru-RU" sz="1800" dirty="0">
            <a:solidFill>
              <a:schemeClr val="tx1"/>
            </a:solidFill>
            <a:latin typeface="Constantia" panose="02030602050306030303" pitchFamily="18" charset="0"/>
          </a:endParaRPr>
        </a:p>
      </dgm:t>
    </dgm:pt>
    <dgm:pt modelId="{7521B8D8-9F23-43CA-85CD-707CEFA35139}" type="parTrans" cxnId="{B8B85F2F-2D1F-477C-B800-080A82D4219F}">
      <dgm:prSet/>
      <dgm:spPr/>
      <dgm:t>
        <a:bodyPr/>
        <a:lstStyle/>
        <a:p>
          <a:pPr>
            <a:lnSpc>
              <a:spcPct val="90000"/>
            </a:lnSpc>
          </a:pPr>
          <a:endParaRPr lang="ru-RU">
            <a:latin typeface="Constantia" panose="02030602050306030303" pitchFamily="18" charset="0"/>
          </a:endParaRPr>
        </a:p>
      </dgm:t>
    </dgm:pt>
    <dgm:pt modelId="{7DB8C873-A69A-4DEE-A745-54B060C53F83}" type="sibTrans" cxnId="{B8B85F2F-2D1F-477C-B800-080A82D4219F}">
      <dgm:prSet/>
      <dgm:spPr/>
      <dgm:t>
        <a:bodyPr/>
        <a:lstStyle/>
        <a:p>
          <a:pPr>
            <a:lnSpc>
              <a:spcPct val="90000"/>
            </a:lnSpc>
          </a:pPr>
          <a:endParaRPr lang="ru-RU">
            <a:latin typeface="Constantia" panose="02030602050306030303" pitchFamily="18" charset="0"/>
          </a:endParaRPr>
        </a:p>
      </dgm:t>
    </dgm:pt>
    <dgm:pt modelId="{FC54ECD8-B5D9-485B-9916-E4A3D15C0387}">
      <dgm:prSet phldrT="[Текст]" custT="1"/>
      <dgm:spPr/>
      <dgm:t>
        <a:bodyPr/>
        <a:lstStyle/>
        <a:p>
          <a:pPr>
            <a:lnSpc>
              <a:spcPct val="90000"/>
            </a:lnSpc>
          </a:pPr>
          <a:r>
            <a:rPr lang="ru-RU" sz="2000" b="1" dirty="0" smtClean="0">
              <a:latin typeface="Constantia" panose="02030602050306030303" pitchFamily="18" charset="0"/>
            </a:rPr>
            <a:t>30 июля </a:t>
          </a:r>
          <a:r>
            <a:rPr lang="ru-RU" sz="2000" dirty="0" smtClean="0">
              <a:latin typeface="Constantia" panose="02030602050306030303" pitchFamily="18" charset="0"/>
            </a:rPr>
            <a:t>– подписание приказа о зачислении</a:t>
          </a:r>
          <a:endParaRPr lang="ru-RU" sz="2000" dirty="0">
            <a:latin typeface="Constantia" panose="02030602050306030303" pitchFamily="18" charset="0"/>
          </a:endParaRPr>
        </a:p>
      </dgm:t>
    </dgm:pt>
    <dgm:pt modelId="{9BC01CFD-A425-4A55-99DA-7395116614E6}" type="parTrans" cxnId="{B7C15B18-4A63-4390-BBD1-CBEF85D444F2}">
      <dgm:prSet/>
      <dgm:spPr/>
      <dgm:t>
        <a:bodyPr/>
        <a:lstStyle/>
        <a:p>
          <a:pPr>
            <a:lnSpc>
              <a:spcPct val="90000"/>
            </a:lnSpc>
          </a:pPr>
          <a:endParaRPr lang="ru-RU">
            <a:latin typeface="Constantia" panose="02030602050306030303" pitchFamily="18" charset="0"/>
          </a:endParaRPr>
        </a:p>
      </dgm:t>
    </dgm:pt>
    <dgm:pt modelId="{1A884215-F8EA-47D2-AECF-B353E59699C6}" type="sibTrans" cxnId="{B7C15B18-4A63-4390-BBD1-CBEF85D444F2}">
      <dgm:prSet/>
      <dgm:spPr/>
      <dgm:t>
        <a:bodyPr/>
        <a:lstStyle/>
        <a:p>
          <a:pPr>
            <a:lnSpc>
              <a:spcPct val="90000"/>
            </a:lnSpc>
          </a:pPr>
          <a:endParaRPr lang="ru-RU">
            <a:latin typeface="Constantia" panose="02030602050306030303" pitchFamily="18" charset="0"/>
          </a:endParaRPr>
        </a:p>
      </dgm:t>
    </dgm:pt>
    <dgm:pt modelId="{2AB1D0A9-689D-4145-B9A9-FBA03DC87A92}">
      <dgm:prSet phldrT="[Текст]" custT="1"/>
      <dgm:spPr/>
      <dgm:t>
        <a:bodyPr/>
        <a:lstStyle/>
        <a:p>
          <a:pPr>
            <a:lnSpc>
              <a:spcPct val="90000"/>
            </a:lnSpc>
          </a:pPr>
          <a:r>
            <a:rPr lang="ru-RU" sz="2100" b="1" dirty="0" smtClean="0">
              <a:solidFill>
                <a:schemeClr val="tx1"/>
              </a:solidFill>
              <a:latin typeface="Constantia" panose="02030602050306030303" pitchFamily="18" charset="0"/>
            </a:rPr>
            <a:t>ОСНОВНОЙ ЭТАП: </a:t>
          </a:r>
          <a:r>
            <a:rPr lang="ru-RU" sz="1800" dirty="0" smtClean="0">
              <a:solidFill>
                <a:schemeClr val="tx1"/>
              </a:solidFill>
              <a:latin typeface="Constantia" panose="02030602050306030303" pitchFamily="18" charset="0"/>
            </a:rPr>
            <a:t>зачисление лиц, поступающих по результатам вступительных испытаний на основные места   в рамках контрольных цифр </a:t>
          </a:r>
          <a:endParaRPr lang="ru-RU" sz="1800" dirty="0">
            <a:solidFill>
              <a:schemeClr val="tx1"/>
            </a:solidFill>
            <a:latin typeface="Constantia" panose="02030602050306030303" pitchFamily="18" charset="0"/>
          </a:endParaRPr>
        </a:p>
      </dgm:t>
    </dgm:pt>
    <dgm:pt modelId="{F3653A99-55C5-42F9-B1F1-CB3E2DE00905}" type="parTrans" cxnId="{37B4B38D-EBD8-45F1-A2EF-2264D9FB6DB1}">
      <dgm:prSet/>
      <dgm:spPr/>
      <dgm:t>
        <a:bodyPr/>
        <a:lstStyle/>
        <a:p>
          <a:pPr>
            <a:lnSpc>
              <a:spcPct val="90000"/>
            </a:lnSpc>
          </a:pPr>
          <a:endParaRPr lang="ru-RU">
            <a:latin typeface="Constantia" panose="02030602050306030303" pitchFamily="18" charset="0"/>
          </a:endParaRPr>
        </a:p>
      </dgm:t>
    </dgm:pt>
    <dgm:pt modelId="{1FEA8832-CCC1-4080-9587-680BBC886669}" type="sibTrans" cxnId="{37B4B38D-EBD8-45F1-A2EF-2264D9FB6DB1}">
      <dgm:prSet/>
      <dgm:spPr/>
      <dgm:t>
        <a:bodyPr/>
        <a:lstStyle/>
        <a:p>
          <a:pPr>
            <a:lnSpc>
              <a:spcPct val="90000"/>
            </a:lnSpc>
          </a:pPr>
          <a:endParaRPr lang="ru-RU">
            <a:latin typeface="Constantia" panose="02030602050306030303" pitchFamily="18" charset="0"/>
          </a:endParaRPr>
        </a:p>
      </dgm:t>
    </dgm:pt>
    <dgm:pt modelId="{0229E41F-AEFA-4CEC-8E0A-332D2793B292}">
      <dgm:prSet phldrT="[Текст]" custT="1"/>
      <dgm:spPr/>
      <dgm:t>
        <a:bodyPr/>
        <a:lstStyle/>
        <a:p>
          <a:pPr>
            <a:lnSpc>
              <a:spcPct val="90000"/>
            </a:lnSpc>
          </a:pPr>
          <a:r>
            <a:rPr lang="ru-RU" sz="2000" b="1" dirty="0" smtClean="0">
              <a:latin typeface="Constantia" panose="02030602050306030303" pitchFamily="18" charset="0"/>
            </a:rPr>
            <a:t>3 августа </a:t>
          </a:r>
          <a:r>
            <a:rPr lang="ru-RU" sz="2000" dirty="0" smtClean="0">
              <a:latin typeface="Constantia" panose="02030602050306030303" pitchFamily="18" charset="0"/>
            </a:rPr>
            <a:t>- крайний срок подачи заявлений о согласии на зачисление </a:t>
          </a:r>
          <a:endParaRPr lang="ru-RU" sz="2000" dirty="0">
            <a:latin typeface="Constantia" panose="02030602050306030303" pitchFamily="18" charset="0"/>
          </a:endParaRPr>
        </a:p>
      </dgm:t>
    </dgm:pt>
    <dgm:pt modelId="{11C39DAB-F176-4045-9E0D-AC46FE2B71C1}" type="parTrans" cxnId="{C493628E-CE3F-4910-AED9-82F63F3B105D}">
      <dgm:prSet/>
      <dgm:spPr/>
      <dgm:t>
        <a:bodyPr/>
        <a:lstStyle/>
        <a:p>
          <a:pPr>
            <a:lnSpc>
              <a:spcPct val="90000"/>
            </a:lnSpc>
          </a:pPr>
          <a:endParaRPr lang="ru-RU">
            <a:latin typeface="Constantia" panose="02030602050306030303" pitchFamily="18" charset="0"/>
          </a:endParaRPr>
        </a:p>
      </dgm:t>
    </dgm:pt>
    <dgm:pt modelId="{8813A01C-6451-46A0-9A79-B410B65E5341}" type="sibTrans" cxnId="{C493628E-CE3F-4910-AED9-82F63F3B105D}">
      <dgm:prSet/>
      <dgm:spPr/>
      <dgm:t>
        <a:bodyPr/>
        <a:lstStyle/>
        <a:p>
          <a:pPr>
            <a:lnSpc>
              <a:spcPct val="90000"/>
            </a:lnSpc>
          </a:pPr>
          <a:endParaRPr lang="ru-RU">
            <a:latin typeface="Constantia" panose="02030602050306030303" pitchFamily="18" charset="0"/>
          </a:endParaRPr>
        </a:p>
      </dgm:t>
    </dgm:pt>
    <dgm:pt modelId="{CE98743F-CD25-4266-B408-60E81D84D828}">
      <dgm:prSet phldrT="[Текст]" custT="1"/>
      <dgm:spPr/>
      <dgm:t>
        <a:bodyPr/>
        <a:lstStyle/>
        <a:p>
          <a:pPr>
            <a:lnSpc>
              <a:spcPct val="90000"/>
            </a:lnSpc>
          </a:pPr>
          <a:r>
            <a:rPr lang="ru-RU" sz="2000" b="1" dirty="0" smtClean="0">
              <a:latin typeface="Constantia" panose="02030602050306030303" pitchFamily="18" charset="0"/>
            </a:rPr>
            <a:t>5 августа </a:t>
          </a:r>
          <a:r>
            <a:rPr lang="ru-RU" sz="2000" dirty="0" smtClean="0">
              <a:latin typeface="Constantia" panose="02030602050306030303" pitchFamily="18" charset="0"/>
            </a:rPr>
            <a:t>– подписание приказа о зачислении </a:t>
          </a:r>
          <a:endParaRPr lang="ru-RU" sz="2000" dirty="0">
            <a:latin typeface="Constantia" panose="02030602050306030303" pitchFamily="18" charset="0"/>
          </a:endParaRPr>
        </a:p>
      </dgm:t>
    </dgm:pt>
    <dgm:pt modelId="{D4FFF799-0F04-4F98-B065-D4BFC5E361E4}" type="parTrans" cxnId="{09E03359-340E-45FF-847D-C2F25FC19EED}">
      <dgm:prSet/>
      <dgm:spPr/>
      <dgm:t>
        <a:bodyPr/>
        <a:lstStyle/>
        <a:p>
          <a:pPr>
            <a:lnSpc>
              <a:spcPct val="90000"/>
            </a:lnSpc>
          </a:pPr>
          <a:endParaRPr lang="ru-RU">
            <a:latin typeface="Constantia" panose="02030602050306030303" pitchFamily="18" charset="0"/>
          </a:endParaRPr>
        </a:p>
      </dgm:t>
    </dgm:pt>
    <dgm:pt modelId="{C214D12D-7D00-497C-9638-844147C27462}" type="sibTrans" cxnId="{09E03359-340E-45FF-847D-C2F25FC19EED}">
      <dgm:prSet/>
      <dgm:spPr/>
      <dgm:t>
        <a:bodyPr/>
        <a:lstStyle/>
        <a:p>
          <a:pPr>
            <a:lnSpc>
              <a:spcPct val="90000"/>
            </a:lnSpc>
          </a:pPr>
          <a:endParaRPr lang="ru-RU">
            <a:latin typeface="Constantia" panose="02030602050306030303" pitchFamily="18" charset="0"/>
          </a:endParaRPr>
        </a:p>
      </dgm:t>
    </dgm:pt>
    <dgm:pt modelId="{36A38123-0355-4914-AFDF-E33BA99534A1}">
      <dgm:prSet phldrT="[Текст]" custT="1"/>
      <dgm:spPr/>
      <dgm:t>
        <a:bodyPr/>
        <a:lstStyle/>
        <a:p>
          <a:pPr>
            <a:lnSpc>
              <a:spcPct val="90000"/>
            </a:lnSpc>
          </a:pPr>
          <a:endParaRPr lang="ru-RU" sz="2000" dirty="0">
            <a:latin typeface="Constantia" panose="02030602050306030303" pitchFamily="18" charset="0"/>
          </a:endParaRPr>
        </a:p>
      </dgm:t>
    </dgm:pt>
    <dgm:pt modelId="{7EBB6590-8847-46FB-8A7D-D00DBFA49172}" type="parTrans" cxnId="{F93DBCAE-3DD0-42B1-B5FA-E0F8CD4C91E0}">
      <dgm:prSet/>
      <dgm:spPr/>
      <dgm:t>
        <a:bodyPr/>
        <a:lstStyle/>
        <a:p>
          <a:endParaRPr lang="ru-RU"/>
        </a:p>
      </dgm:t>
    </dgm:pt>
    <dgm:pt modelId="{FBF53CA0-F15D-4290-B02A-58FEE6BC9745}" type="sibTrans" cxnId="{F93DBCAE-3DD0-42B1-B5FA-E0F8CD4C91E0}">
      <dgm:prSet/>
      <dgm:spPr/>
      <dgm:t>
        <a:bodyPr/>
        <a:lstStyle/>
        <a:p>
          <a:endParaRPr lang="ru-RU"/>
        </a:p>
      </dgm:t>
    </dgm:pt>
    <dgm:pt modelId="{907DD3BB-1582-46C1-B33A-3451FBD1281B}">
      <dgm:prSet phldrT="[Текст]" custT="1"/>
      <dgm:spPr/>
      <dgm:t>
        <a:bodyPr/>
        <a:lstStyle/>
        <a:p>
          <a:pPr>
            <a:lnSpc>
              <a:spcPct val="90000"/>
            </a:lnSpc>
          </a:pPr>
          <a:r>
            <a:rPr lang="ru-RU" sz="2000" b="1" dirty="0" smtClean="0">
              <a:latin typeface="Constantia" panose="02030602050306030303" pitchFamily="18" charset="0"/>
            </a:rPr>
            <a:t>28 июля </a:t>
          </a:r>
          <a:r>
            <a:rPr lang="ru-RU" sz="2000" dirty="0" smtClean="0">
              <a:latin typeface="Constantia" panose="02030602050306030303" pitchFamily="18" charset="0"/>
            </a:rPr>
            <a:t>– крайний срок подачи заявлений о согласии на зачисление </a:t>
          </a:r>
          <a:endParaRPr lang="ru-RU" sz="2000" dirty="0">
            <a:latin typeface="Constantia" panose="02030602050306030303" pitchFamily="18" charset="0"/>
          </a:endParaRPr>
        </a:p>
      </dgm:t>
    </dgm:pt>
    <dgm:pt modelId="{20963EC0-CA87-4ACD-B5E0-3BBC37959B89}" type="parTrans" cxnId="{D0AC7B76-4FC4-4C6F-B7D9-0C12390C6106}">
      <dgm:prSet/>
      <dgm:spPr/>
      <dgm:t>
        <a:bodyPr/>
        <a:lstStyle/>
        <a:p>
          <a:endParaRPr lang="ru-RU"/>
        </a:p>
      </dgm:t>
    </dgm:pt>
    <dgm:pt modelId="{295FC489-8E53-4AE9-8741-60A13BE32647}" type="sibTrans" cxnId="{D0AC7B76-4FC4-4C6F-B7D9-0C12390C6106}">
      <dgm:prSet/>
      <dgm:spPr/>
      <dgm:t>
        <a:bodyPr/>
        <a:lstStyle/>
        <a:p>
          <a:endParaRPr lang="ru-RU"/>
        </a:p>
      </dgm:t>
    </dgm:pt>
    <dgm:pt modelId="{CB0D31E1-05D0-4043-A7C4-54663BF12F69}">
      <dgm:prSet phldrT="[Текст]" custT="1"/>
      <dgm:spPr/>
      <dgm:t>
        <a:bodyPr/>
        <a:lstStyle/>
        <a:p>
          <a:pPr>
            <a:lnSpc>
              <a:spcPct val="90000"/>
            </a:lnSpc>
          </a:pPr>
          <a:endParaRPr lang="ru-RU" sz="2000" dirty="0">
            <a:latin typeface="Constantia" panose="02030602050306030303" pitchFamily="18" charset="0"/>
          </a:endParaRPr>
        </a:p>
      </dgm:t>
    </dgm:pt>
    <dgm:pt modelId="{36777E80-1376-4A17-A51E-36B3F706DA4F}" type="parTrans" cxnId="{79663960-22B5-4AA1-A1BF-BC9BA8E1D767}">
      <dgm:prSet/>
      <dgm:spPr/>
      <dgm:t>
        <a:bodyPr/>
        <a:lstStyle/>
        <a:p>
          <a:endParaRPr lang="ru-RU"/>
        </a:p>
      </dgm:t>
    </dgm:pt>
    <dgm:pt modelId="{C89B46DC-F0F6-4B94-9EB6-A07D5C328BA4}" type="sibTrans" cxnId="{79663960-22B5-4AA1-A1BF-BC9BA8E1D767}">
      <dgm:prSet/>
      <dgm:spPr/>
      <dgm:t>
        <a:bodyPr/>
        <a:lstStyle/>
        <a:p>
          <a:endParaRPr lang="ru-RU"/>
        </a:p>
      </dgm:t>
    </dgm:pt>
    <dgm:pt modelId="{14766168-67A2-4FE9-A0FD-E1F7F7376BB6}" type="pres">
      <dgm:prSet presAssocID="{9B8D37C6-57C1-4564-A71B-3E0BAC0B951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C3A7D86-6E02-49FD-A696-BD4341D890EC}" type="pres">
      <dgm:prSet presAssocID="{78061027-D21D-4893-82CB-2647C91E357F}" presName="linNode" presStyleCnt="0"/>
      <dgm:spPr/>
    </dgm:pt>
    <dgm:pt modelId="{949A576E-C9B7-4D8F-9FE6-1DA3D3A2D0BC}" type="pres">
      <dgm:prSet presAssocID="{78061027-D21D-4893-82CB-2647C91E357F}" presName="parentShp" presStyleLbl="node1" presStyleIdx="0" presStyleCnt="2" custLinFactNeighborY="-19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BB9D85-A448-451C-95A1-A6A7D306495D}" type="pres">
      <dgm:prSet presAssocID="{78061027-D21D-4893-82CB-2647C91E357F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8F863D-3664-434A-8A12-A98BFFD2AF0B}" type="pres">
      <dgm:prSet presAssocID="{7DB8C873-A69A-4DEE-A745-54B060C53F83}" presName="spacing" presStyleCnt="0"/>
      <dgm:spPr/>
    </dgm:pt>
    <dgm:pt modelId="{828C0184-C926-432D-B939-C6F56C20823C}" type="pres">
      <dgm:prSet presAssocID="{2AB1D0A9-689D-4145-B9A9-FBA03DC87A92}" presName="linNode" presStyleCnt="0"/>
      <dgm:spPr/>
    </dgm:pt>
    <dgm:pt modelId="{221BB84A-093D-45CD-9F41-03DFBC5BABD2}" type="pres">
      <dgm:prSet presAssocID="{2AB1D0A9-689D-4145-B9A9-FBA03DC87A92}" presName="parentShp" presStyleLbl="node1" presStyleIdx="1" presStyleCnt="2" custLinFactNeighborX="-474" custLinFactNeighborY="14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EB93B3-51F1-4CFC-A50C-9286017F3CEC}" type="pres">
      <dgm:prSet presAssocID="{2AB1D0A9-689D-4145-B9A9-FBA03DC87A92}" presName="childShp" presStyleLbl="bgAccFollowNode1" presStyleIdx="1" presStyleCnt="2" custLinFactNeighborX="10689" custLinFactNeighborY="92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C15B18-4A63-4390-BBD1-CBEF85D444F2}" srcId="{78061027-D21D-4893-82CB-2647C91E357F}" destId="{FC54ECD8-B5D9-485B-9916-E4A3D15C0387}" srcOrd="2" destOrd="0" parTransId="{9BC01CFD-A425-4A55-99DA-7395116614E6}" sibTransId="{1A884215-F8EA-47D2-AECF-B353E59699C6}"/>
    <dgm:cxn modelId="{FF93EDD9-BC4F-447C-B74A-8D68CEC90967}" type="presOf" srcId="{2AB1D0A9-689D-4145-B9A9-FBA03DC87A92}" destId="{221BB84A-093D-45CD-9F41-03DFBC5BABD2}" srcOrd="0" destOrd="0" presId="urn:microsoft.com/office/officeart/2005/8/layout/vList6"/>
    <dgm:cxn modelId="{D0AC7B76-4FC4-4C6F-B7D9-0C12390C6106}" srcId="{78061027-D21D-4893-82CB-2647C91E357F}" destId="{907DD3BB-1582-46C1-B33A-3451FBD1281B}" srcOrd="1" destOrd="0" parTransId="{20963EC0-CA87-4ACD-B5E0-3BBC37959B89}" sibTransId="{295FC489-8E53-4AE9-8741-60A13BE32647}"/>
    <dgm:cxn modelId="{8F9525FA-B636-490E-8A43-77538454001F}" type="presOf" srcId="{CB0D31E1-05D0-4043-A7C4-54663BF12F69}" destId="{27EB93B3-51F1-4CFC-A50C-9286017F3CEC}" srcOrd="0" destOrd="0" presId="urn:microsoft.com/office/officeart/2005/8/layout/vList6"/>
    <dgm:cxn modelId="{514F8768-738C-4889-9122-74A496100AEF}" type="presOf" srcId="{9B8D37C6-57C1-4564-A71B-3E0BAC0B951F}" destId="{14766168-67A2-4FE9-A0FD-E1F7F7376BB6}" srcOrd="0" destOrd="0" presId="urn:microsoft.com/office/officeart/2005/8/layout/vList6"/>
    <dgm:cxn modelId="{37B4B38D-EBD8-45F1-A2EF-2264D9FB6DB1}" srcId="{9B8D37C6-57C1-4564-A71B-3E0BAC0B951F}" destId="{2AB1D0A9-689D-4145-B9A9-FBA03DC87A92}" srcOrd="1" destOrd="0" parTransId="{F3653A99-55C5-42F9-B1F1-CB3E2DE00905}" sibTransId="{1FEA8832-CCC1-4080-9587-680BBC886669}"/>
    <dgm:cxn modelId="{CDC230A7-9683-4889-863E-83D206B3B4F8}" type="presOf" srcId="{FC54ECD8-B5D9-485B-9916-E4A3D15C0387}" destId="{00BB9D85-A448-451C-95A1-A6A7D306495D}" srcOrd="0" destOrd="2" presId="urn:microsoft.com/office/officeart/2005/8/layout/vList6"/>
    <dgm:cxn modelId="{79663960-22B5-4AA1-A1BF-BC9BA8E1D767}" srcId="{2AB1D0A9-689D-4145-B9A9-FBA03DC87A92}" destId="{CB0D31E1-05D0-4043-A7C4-54663BF12F69}" srcOrd="0" destOrd="0" parTransId="{36777E80-1376-4A17-A51E-36B3F706DA4F}" sibTransId="{C89B46DC-F0F6-4B94-9EB6-A07D5C328BA4}"/>
    <dgm:cxn modelId="{B8B85F2F-2D1F-477C-B800-080A82D4219F}" srcId="{9B8D37C6-57C1-4564-A71B-3E0BAC0B951F}" destId="{78061027-D21D-4893-82CB-2647C91E357F}" srcOrd="0" destOrd="0" parTransId="{7521B8D8-9F23-43CA-85CD-707CEFA35139}" sibTransId="{7DB8C873-A69A-4DEE-A745-54B060C53F83}"/>
    <dgm:cxn modelId="{9182DCA0-8DCF-4BA8-A687-260C03B1B0E1}" type="presOf" srcId="{78061027-D21D-4893-82CB-2647C91E357F}" destId="{949A576E-C9B7-4D8F-9FE6-1DA3D3A2D0BC}" srcOrd="0" destOrd="0" presId="urn:microsoft.com/office/officeart/2005/8/layout/vList6"/>
    <dgm:cxn modelId="{F93DBCAE-3DD0-42B1-B5FA-E0F8CD4C91E0}" srcId="{78061027-D21D-4893-82CB-2647C91E357F}" destId="{36A38123-0355-4914-AFDF-E33BA99534A1}" srcOrd="0" destOrd="0" parTransId="{7EBB6590-8847-46FB-8A7D-D00DBFA49172}" sibTransId="{FBF53CA0-F15D-4290-B02A-58FEE6BC9745}"/>
    <dgm:cxn modelId="{09E03359-340E-45FF-847D-C2F25FC19EED}" srcId="{2AB1D0A9-689D-4145-B9A9-FBA03DC87A92}" destId="{CE98743F-CD25-4266-B408-60E81D84D828}" srcOrd="2" destOrd="0" parTransId="{D4FFF799-0F04-4F98-B065-D4BFC5E361E4}" sibTransId="{C214D12D-7D00-497C-9638-844147C27462}"/>
    <dgm:cxn modelId="{2467B38E-A5B9-494E-88A6-D5F94B90C2E1}" type="presOf" srcId="{CE98743F-CD25-4266-B408-60E81D84D828}" destId="{27EB93B3-51F1-4CFC-A50C-9286017F3CEC}" srcOrd="0" destOrd="2" presId="urn:microsoft.com/office/officeart/2005/8/layout/vList6"/>
    <dgm:cxn modelId="{7785F6B1-9F93-414D-BDA1-4664B19824CA}" type="presOf" srcId="{0229E41F-AEFA-4CEC-8E0A-332D2793B292}" destId="{27EB93B3-51F1-4CFC-A50C-9286017F3CEC}" srcOrd="0" destOrd="1" presId="urn:microsoft.com/office/officeart/2005/8/layout/vList6"/>
    <dgm:cxn modelId="{B332A205-9F32-414D-86A6-BB973BCA2756}" type="presOf" srcId="{36A38123-0355-4914-AFDF-E33BA99534A1}" destId="{00BB9D85-A448-451C-95A1-A6A7D306495D}" srcOrd="0" destOrd="0" presId="urn:microsoft.com/office/officeart/2005/8/layout/vList6"/>
    <dgm:cxn modelId="{9C520ACE-BA54-418E-B2A1-E89E261B5CB5}" type="presOf" srcId="{907DD3BB-1582-46C1-B33A-3451FBD1281B}" destId="{00BB9D85-A448-451C-95A1-A6A7D306495D}" srcOrd="0" destOrd="1" presId="urn:microsoft.com/office/officeart/2005/8/layout/vList6"/>
    <dgm:cxn modelId="{C493628E-CE3F-4910-AED9-82F63F3B105D}" srcId="{2AB1D0A9-689D-4145-B9A9-FBA03DC87A92}" destId="{0229E41F-AEFA-4CEC-8E0A-332D2793B292}" srcOrd="1" destOrd="0" parTransId="{11C39DAB-F176-4045-9E0D-AC46FE2B71C1}" sibTransId="{8813A01C-6451-46A0-9A79-B410B65E5341}"/>
    <dgm:cxn modelId="{EF47AA7A-1052-4F7E-9F0E-B35544425AB3}" type="presParOf" srcId="{14766168-67A2-4FE9-A0FD-E1F7F7376BB6}" destId="{7C3A7D86-6E02-49FD-A696-BD4341D890EC}" srcOrd="0" destOrd="0" presId="urn:microsoft.com/office/officeart/2005/8/layout/vList6"/>
    <dgm:cxn modelId="{DBCD7863-83D0-4FD5-8778-209FEC219BCD}" type="presParOf" srcId="{7C3A7D86-6E02-49FD-A696-BD4341D890EC}" destId="{949A576E-C9B7-4D8F-9FE6-1DA3D3A2D0BC}" srcOrd="0" destOrd="0" presId="urn:microsoft.com/office/officeart/2005/8/layout/vList6"/>
    <dgm:cxn modelId="{A4465E55-4423-411A-AE33-D304E8865DCD}" type="presParOf" srcId="{7C3A7D86-6E02-49FD-A696-BD4341D890EC}" destId="{00BB9D85-A448-451C-95A1-A6A7D306495D}" srcOrd="1" destOrd="0" presId="urn:microsoft.com/office/officeart/2005/8/layout/vList6"/>
    <dgm:cxn modelId="{55FEFB51-014E-443C-AFF0-06AB933D81E1}" type="presParOf" srcId="{14766168-67A2-4FE9-A0FD-E1F7F7376BB6}" destId="{E38F863D-3664-434A-8A12-A98BFFD2AF0B}" srcOrd="1" destOrd="0" presId="urn:microsoft.com/office/officeart/2005/8/layout/vList6"/>
    <dgm:cxn modelId="{C39E17DD-2CB5-41AF-9C9B-8AB118711A53}" type="presParOf" srcId="{14766168-67A2-4FE9-A0FD-E1F7F7376BB6}" destId="{828C0184-C926-432D-B939-C6F56C20823C}" srcOrd="2" destOrd="0" presId="urn:microsoft.com/office/officeart/2005/8/layout/vList6"/>
    <dgm:cxn modelId="{588D86E2-D4C0-4E16-AFEF-0BFA9FBDFEF5}" type="presParOf" srcId="{828C0184-C926-432D-B939-C6F56C20823C}" destId="{221BB84A-093D-45CD-9F41-03DFBC5BABD2}" srcOrd="0" destOrd="0" presId="urn:microsoft.com/office/officeart/2005/8/layout/vList6"/>
    <dgm:cxn modelId="{36EAE3FA-8EA4-4116-AB16-B060A82008E4}" type="presParOf" srcId="{828C0184-C926-432D-B939-C6F56C20823C}" destId="{27EB93B3-51F1-4CFC-A50C-9286017F3CE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9B80989-A0A2-4AFF-AB59-0C66A813B66B}" type="doc">
      <dgm:prSet loTypeId="urn:microsoft.com/office/officeart/2008/layout/PictureAccentList" loCatId="picture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8E12EE-4754-4EA1-BE37-843FFF18FC4F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Constantia" panose="02030602050306030303" pitchFamily="18" charset="0"/>
            </a:rPr>
            <a:t>БЕЗ ВСТУПИТЕЛЬНЫХ ИСПЫТАНИЙ</a:t>
          </a:r>
          <a:endParaRPr lang="ru-RU" sz="2000" dirty="0">
            <a:solidFill>
              <a:schemeClr val="tx1"/>
            </a:solidFill>
            <a:latin typeface="Constantia" panose="02030602050306030303" pitchFamily="18" charset="0"/>
          </a:endParaRPr>
        </a:p>
      </dgm:t>
    </dgm:pt>
    <dgm:pt modelId="{02DF2621-8B70-4F30-A512-82EADD5AEF8F}" type="parTrans" cxnId="{DB226497-29DA-49BE-A258-D5DD3FCC86F4}">
      <dgm:prSet/>
      <dgm:spPr/>
      <dgm:t>
        <a:bodyPr/>
        <a:lstStyle/>
        <a:p>
          <a:endParaRPr lang="ru-RU">
            <a:solidFill>
              <a:schemeClr val="tx1"/>
            </a:solidFill>
            <a:latin typeface="Constantia" panose="02030602050306030303" pitchFamily="18" charset="0"/>
          </a:endParaRPr>
        </a:p>
      </dgm:t>
    </dgm:pt>
    <dgm:pt modelId="{9198D3B8-8C32-4D38-9F51-85203014A30A}" type="sibTrans" cxnId="{DB226497-29DA-49BE-A258-D5DD3FCC86F4}">
      <dgm:prSet/>
      <dgm:spPr/>
      <dgm:t>
        <a:bodyPr/>
        <a:lstStyle/>
        <a:p>
          <a:endParaRPr lang="ru-RU">
            <a:solidFill>
              <a:schemeClr val="tx1"/>
            </a:solidFill>
            <a:latin typeface="Constantia" panose="02030602050306030303" pitchFamily="18" charset="0"/>
          </a:endParaRPr>
        </a:p>
      </dgm:t>
    </dgm:pt>
    <dgm:pt modelId="{75C4E19E-9F8D-4F3B-9CC3-96DE8E1547B7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Constantia" panose="02030602050306030303" pitchFamily="18" charset="0"/>
            </a:rPr>
            <a:t>победители и призеры Международных олимпиад </a:t>
          </a:r>
          <a:endParaRPr lang="ru-RU" sz="1400" dirty="0">
            <a:solidFill>
              <a:schemeClr val="tx1"/>
            </a:solidFill>
            <a:latin typeface="Constantia" panose="02030602050306030303" pitchFamily="18" charset="0"/>
          </a:endParaRPr>
        </a:p>
      </dgm:t>
    </dgm:pt>
    <dgm:pt modelId="{5546E02F-EE0E-439F-B44D-97A0306DB49E}" type="parTrans" cxnId="{547DE4D5-C4FF-4D4F-8B30-0F3189221ADF}">
      <dgm:prSet/>
      <dgm:spPr/>
      <dgm:t>
        <a:bodyPr/>
        <a:lstStyle/>
        <a:p>
          <a:endParaRPr lang="ru-RU">
            <a:solidFill>
              <a:schemeClr val="tx1"/>
            </a:solidFill>
            <a:latin typeface="Constantia" panose="02030602050306030303" pitchFamily="18" charset="0"/>
          </a:endParaRPr>
        </a:p>
      </dgm:t>
    </dgm:pt>
    <dgm:pt modelId="{D7BC30AD-AAEB-41B6-8AA9-36E8B556ABF1}" type="sibTrans" cxnId="{547DE4D5-C4FF-4D4F-8B30-0F3189221ADF}">
      <dgm:prSet/>
      <dgm:spPr/>
      <dgm:t>
        <a:bodyPr/>
        <a:lstStyle/>
        <a:p>
          <a:endParaRPr lang="ru-RU">
            <a:solidFill>
              <a:schemeClr val="tx1"/>
            </a:solidFill>
            <a:latin typeface="Constantia" panose="02030602050306030303" pitchFamily="18" charset="0"/>
          </a:endParaRPr>
        </a:p>
      </dgm:t>
    </dgm:pt>
    <dgm:pt modelId="{A1FC8625-D57B-499C-81E8-D0F7BAB5BF17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Constantia" panose="02030602050306030303" pitchFamily="18" charset="0"/>
            </a:rPr>
            <a:t>победители и призеры Всероссийской олимпиады школьников</a:t>
          </a:r>
          <a:endParaRPr lang="ru-RU" sz="1400" dirty="0">
            <a:solidFill>
              <a:schemeClr val="tx1"/>
            </a:solidFill>
            <a:latin typeface="Constantia" panose="02030602050306030303" pitchFamily="18" charset="0"/>
          </a:endParaRPr>
        </a:p>
      </dgm:t>
    </dgm:pt>
    <dgm:pt modelId="{88E06F0E-F1B9-4A3A-A576-651DF93E094F}" type="parTrans" cxnId="{480F39ED-2DC3-4479-956A-20BB1085639F}">
      <dgm:prSet/>
      <dgm:spPr/>
      <dgm:t>
        <a:bodyPr/>
        <a:lstStyle/>
        <a:p>
          <a:endParaRPr lang="ru-RU">
            <a:solidFill>
              <a:schemeClr val="tx1"/>
            </a:solidFill>
            <a:latin typeface="Constantia" panose="02030602050306030303" pitchFamily="18" charset="0"/>
          </a:endParaRPr>
        </a:p>
      </dgm:t>
    </dgm:pt>
    <dgm:pt modelId="{2AF53933-8E08-48FA-8D3E-7378D287366F}" type="sibTrans" cxnId="{480F39ED-2DC3-4479-956A-20BB1085639F}">
      <dgm:prSet/>
      <dgm:spPr/>
      <dgm:t>
        <a:bodyPr/>
        <a:lstStyle/>
        <a:p>
          <a:endParaRPr lang="ru-RU">
            <a:solidFill>
              <a:schemeClr val="tx1"/>
            </a:solidFill>
            <a:latin typeface="Constantia" panose="02030602050306030303" pitchFamily="18" charset="0"/>
          </a:endParaRPr>
        </a:p>
      </dgm:t>
    </dgm:pt>
    <dgm:pt modelId="{3D56FD15-7F5E-48F9-92DD-2D4628A07DCF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Constantia" panose="02030602050306030303" pitchFamily="18" charset="0"/>
            </a:rPr>
            <a:t>чемпионы и призеры Олимпийских игр</a:t>
          </a:r>
          <a:endParaRPr lang="ru-RU" sz="1400" dirty="0">
            <a:solidFill>
              <a:schemeClr val="tx1"/>
            </a:solidFill>
            <a:latin typeface="Constantia" panose="02030602050306030303" pitchFamily="18" charset="0"/>
          </a:endParaRPr>
        </a:p>
      </dgm:t>
    </dgm:pt>
    <dgm:pt modelId="{FC6F8669-945E-4AAC-9733-2DE57A627D11}" type="parTrans" cxnId="{B5D9633D-F80E-4A6D-A414-499026D5FDC6}">
      <dgm:prSet/>
      <dgm:spPr/>
      <dgm:t>
        <a:bodyPr/>
        <a:lstStyle/>
        <a:p>
          <a:endParaRPr lang="ru-RU">
            <a:solidFill>
              <a:schemeClr val="tx1"/>
            </a:solidFill>
            <a:latin typeface="Constantia" panose="02030602050306030303" pitchFamily="18" charset="0"/>
          </a:endParaRPr>
        </a:p>
      </dgm:t>
    </dgm:pt>
    <dgm:pt modelId="{0E4CD1EB-433A-4389-B9A7-494DB4B37F8A}" type="sibTrans" cxnId="{B5D9633D-F80E-4A6D-A414-499026D5FDC6}">
      <dgm:prSet/>
      <dgm:spPr/>
      <dgm:t>
        <a:bodyPr/>
        <a:lstStyle/>
        <a:p>
          <a:endParaRPr lang="ru-RU">
            <a:solidFill>
              <a:schemeClr val="tx1"/>
            </a:solidFill>
            <a:latin typeface="Constantia" panose="02030602050306030303" pitchFamily="18" charset="0"/>
          </a:endParaRPr>
        </a:p>
      </dgm:t>
    </dgm:pt>
    <dgm:pt modelId="{2C78DF76-CC61-4C7A-883D-475F3C7C0A2D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Constantia" panose="02030602050306030303" pitchFamily="18" charset="0"/>
            </a:rPr>
            <a:t>победители и призеры олимпиад, установленных перечнем Министерства науки и высшего образования </a:t>
          </a:r>
          <a:endParaRPr lang="ru-RU" sz="1400" dirty="0">
            <a:solidFill>
              <a:schemeClr val="tx1"/>
            </a:solidFill>
            <a:latin typeface="Constantia" panose="02030602050306030303" pitchFamily="18" charset="0"/>
          </a:endParaRPr>
        </a:p>
      </dgm:t>
    </dgm:pt>
    <dgm:pt modelId="{7C247EE5-2117-46D1-8E0E-8CDE90C7A6BB}" type="parTrans" cxnId="{1620E864-9FEE-4499-B08A-094B5610BE7A}">
      <dgm:prSet/>
      <dgm:spPr/>
      <dgm:t>
        <a:bodyPr/>
        <a:lstStyle/>
        <a:p>
          <a:endParaRPr lang="ru-RU">
            <a:solidFill>
              <a:schemeClr val="tx1"/>
            </a:solidFill>
            <a:latin typeface="Constantia" panose="02030602050306030303" pitchFamily="18" charset="0"/>
          </a:endParaRPr>
        </a:p>
      </dgm:t>
    </dgm:pt>
    <dgm:pt modelId="{A78C0766-2F72-43E0-BB39-7D250696EB60}" type="sibTrans" cxnId="{1620E864-9FEE-4499-B08A-094B5610BE7A}">
      <dgm:prSet/>
      <dgm:spPr/>
      <dgm:t>
        <a:bodyPr/>
        <a:lstStyle/>
        <a:p>
          <a:endParaRPr lang="ru-RU">
            <a:solidFill>
              <a:schemeClr val="tx1"/>
            </a:solidFill>
            <a:latin typeface="Constantia" panose="02030602050306030303" pitchFamily="18" charset="0"/>
          </a:endParaRPr>
        </a:p>
      </dgm:t>
    </dgm:pt>
    <dgm:pt modelId="{21663648-3931-431C-BC4A-48484F3B4383}" type="pres">
      <dgm:prSet presAssocID="{D9B80989-A0A2-4AFF-AB59-0C66A813B66B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EE69452-CDC5-48ED-88C3-8B1290E8A23F}" type="pres">
      <dgm:prSet presAssocID="{CF8E12EE-4754-4EA1-BE37-843FFF18FC4F}" presName="root" presStyleCnt="0">
        <dgm:presLayoutVars>
          <dgm:chMax/>
          <dgm:chPref val="4"/>
        </dgm:presLayoutVars>
      </dgm:prSet>
      <dgm:spPr/>
    </dgm:pt>
    <dgm:pt modelId="{E0D5B20C-0849-4A3B-ABB2-6C5E4F823207}" type="pres">
      <dgm:prSet presAssocID="{CF8E12EE-4754-4EA1-BE37-843FFF18FC4F}" presName="rootComposite" presStyleCnt="0">
        <dgm:presLayoutVars/>
      </dgm:prSet>
      <dgm:spPr/>
    </dgm:pt>
    <dgm:pt modelId="{703DB591-6567-4CEE-9529-E7C2BF5F5CC9}" type="pres">
      <dgm:prSet presAssocID="{CF8E12EE-4754-4EA1-BE37-843FFF18FC4F}" presName="rootText" presStyleLbl="node0" presStyleIdx="0" presStyleCnt="1" custScaleY="70424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E29F09B9-4B8A-477F-ADA1-D913DAF7CE5B}" type="pres">
      <dgm:prSet presAssocID="{CF8E12EE-4754-4EA1-BE37-843FFF18FC4F}" presName="childShape" presStyleCnt="0">
        <dgm:presLayoutVars>
          <dgm:chMax val="0"/>
          <dgm:chPref val="0"/>
        </dgm:presLayoutVars>
      </dgm:prSet>
      <dgm:spPr/>
    </dgm:pt>
    <dgm:pt modelId="{0DF4B22B-2A11-4269-82CE-9D7154E679B8}" type="pres">
      <dgm:prSet presAssocID="{75C4E19E-9F8D-4F3B-9CC3-96DE8E1547B7}" presName="childComposite" presStyleCnt="0">
        <dgm:presLayoutVars>
          <dgm:chMax val="0"/>
          <dgm:chPref val="0"/>
        </dgm:presLayoutVars>
      </dgm:prSet>
      <dgm:spPr/>
    </dgm:pt>
    <dgm:pt modelId="{98CBF60E-AE74-41B4-9A1C-48157E29A309}" type="pres">
      <dgm:prSet presAssocID="{75C4E19E-9F8D-4F3B-9CC3-96DE8E1547B7}" presName="Image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23A8313-286B-4C94-B93A-B204249229CD}" type="pres">
      <dgm:prSet presAssocID="{75C4E19E-9F8D-4F3B-9CC3-96DE8E1547B7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D49952-658C-4483-9ED2-CB0B008EBC71}" type="pres">
      <dgm:prSet presAssocID="{A1FC8625-D57B-499C-81E8-D0F7BAB5BF17}" presName="childComposite" presStyleCnt="0">
        <dgm:presLayoutVars>
          <dgm:chMax val="0"/>
          <dgm:chPref val="0"/>
        </dgm:presLayoutVars>
      </dgm:prSet>
      <dgm:spPr/>
    </dgm:pt>
    <dgm:pt modelId="{5F77FE77-F4D2-499A-8431-72E3CEACA964}" type="pres">
      <dgm:prSet presAssocID="{A1FC8625-D57B-499C-81E8-D0F7BAB5BF17}" presName="Image" presStyleLbl="node1" presStyleIdx="1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788AD1D-FA6E-4402-8642-577C58FD8805}" type="pres">
      <dgm:prSet presAssocID="{A1FC8625-D57B-499C-81E8-D0F7BAB5BF17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EDD339-AACF-45CE-8C96-1B6B35D4A861}" type="pres">
      <dgm:prSet presAssocID="{3D56FD15-7F5E-48F9-92DD-2D4628A07DCF}" presName="childComposite" presStyleCnt="0">
        <dgm:presLayoutVars>
          <dgm:chMax val="0"/>
          <dgm:chPref val="0"/>
        </dgm:presLayoutVars>
      </dgm:prSet>
      <dgm:spPr/>
    </dgm:pt>
    <dgm:pt modelId="{E20F339C-E37A-479F-BDA0-F6075CB8B317}" type="pres">
      <dgm:prSet presAssocID="{3D56FD15-7F5E-48F9-92DD-2D4628A07DCF}" presName="Image" presStyleLbl="node1" presStyleIdx="2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17E41E5-2F26-40B1-B63F-A62BF2D849E7}" type="pres">
      <dgm:prSet presAssocID="{3D56FD15-7F5E-48F9-92DD-2D4628A07DCF}" presName="childText" presStyleLbl="l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AF0415-95F8-433C-B2BD-52FDF864916C}" type="pres">
      <dgm:prSet presAssocID="{2C78DF76-CC61-4C7A-883D-475F3C7C0A2D}" presName="childComposite" presStyleCnt="0">
        <dgm:presLayoutVars>
          <dgm:chMax val="0"/>
          <dgm:chPref val="0"/>
        </dgm:presLayoutVars>
      </dgm:prSet>
      <dgm:spPr/>
    </dgm:pt>
    <dgm:pt modelId="{C292F9A9-128A-4D8D-87C1-07DDD7A25F9D}" type="pres">
      <dgm:prSet presAssocID="{2C78DF76-CC61-4C7A-883D-475F3C7C0A2D}" presName="Image" presStyleLbl="node1" presStyleIdx="3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29A56F7-71AC-4B1F-A177-94805D0A7473}" type="pres">
      <dgm:prSet presAssocID="{2C78DF76-CC61-4C7A-883D-475F3C7C0A2D}" presName="childText" presStyleLbl="l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A1C295-204F-4F27-BD40-E4DB379CA7AC}" type="presOf" srcId="{CF8E12EE-4754-4EA1-BE37-843FFF18FC4F}" destId="{703DB591-6567-4CEE-9529-E7C2BF5F5CC9}" srcOrd="0" destOrd="0" presId="urn:microsoft.com/office/officeart/2008/layout/PictureAccentList"/>
    <dgm:cxn modelId="{AFF4AA55-8763-48D1-8F83-7563D3F1F80C}" type="presOf" srcId="{2C78DF76-CC61-4C7A-883D-475F3C7C0A2D}" destId="{529A56F7-71AC-4B1F-A177-94805D0A7473}" srcOrd="0" destOrd="0" presId="urn:microsoft.com/office/officeart/2008/layout/PictureAccentList"/>
    <dgm:cxn modelId="{DB226497-29DA-49BE-A258-D5DD3FCC86F4}" srcId="{D9B80989-A0A2-4AFF-AB59-0C66A813B66B}" destId="{CF8E12EE-4754-4EA1-BE37-843FFF18FC4F}" srcOrd="0" destOrd="0" parTransId="{02DF2621-8B70-4F30-A512-82EADD5AEF8F}" sibTransId="{9198D3B8-8C32-4D38-9F51-85203014A30A}"/>
    <dgm:cxn modelId="{B5D9633D-F80E-4A6D-A414-499026D5FDC6}" srcId="{CF8E12EE-4754-4EA1-BE37-843FFF18FC4F}" destId="{3D56FD15-7F5E-48F9-92DD-2D4628A07DCF}" srcOrd="2" destOrd="0" parTransId="{FC6F8669-945E-4AAC-9733-2DE57A627D11}" sibTransId="{0E4CD1EB-433A-4389-B9A7-494DB4B37F8A}"/>
    <dgm:cxn modelId="{547DE4D5-C4FF-4D4F-8B30-0F3189221ADF}" srcId="{CF8E12EE-4754-4EA1-BE37-843FFF18FC4F}" destId="{75C4E19E-9F8D-4F3B-9CC3-96DE8E1547B7}" srcOrd="0" destOrd="0" parTransId="{5546E02F-EE0E-439F-B44D-97A0306DB49E}" sibTransId="{D7BC30AD-AAEB-41B6-8AA9-36E8B556ABF1}"/>
    <dgm:cxn modelId="{C2257743-287C-424A-BAB9-E7A2F0101869}" type="presOf" srcId="{75C4E19E-9F8D-4F3B-9CC3-96DE8E1547B7}" destId="{F23A8313-286B-4C94-B93A-B204249229CD}" srcOrd="0" destOrd="0" presId="urn:microsoft.com/office/officeart/2008/layout/PictureAccentList"/>
    <dgm:cxn modelId="{91AC9A41-F030-4E82-BB02-F32D8DD6355B}" type="presOf" srcId="{D9B80989-A0A2-4AFF-AB59-0C66A813B66B}" destId="{21663648-3931-431C-BC4A-48484F3B4383}" srcOrd="0" destOrd="0" presId="urn:microsoft.com/office/officeart/2008/layout/PictureAccentList"/>
    <dgm:cxn modelId="{1620E864-9FEE-4499-B08A-094B5610BE7A}" srcId="{CF8E12EE-4754-4EA1-BE37-843FFF18FC4F}" destId="{2C78DF76-CC61-4C7A-883D-475F3C7C0A2D}" srcOrd="3" destOrd="0" parTransId="{7C247EE5-2117-46D1-8E0E-8CDE90C7A6BB}" sibTransId="{A78C0766-2F72-43E0-BB39-7D250696EB60}"/>
    <dgm:cxn modelId="{E219385A-73C3-4F03-8A85-FDCE2FF79F33}" type="presOf" srcId="{A1FC8625-D57B-499C-81E8-D0F7BAB5BF17}" destId="{5788AD1D-FA6E-4402-8642-577C58FD8805}" srcOrd="0" destOrd="0" presId="urn:microsoft.com/office/officeart/2008/layout/PictureAccentList"/>
    <dgm:cxn modelId="{17C58D0F-17B5-47C2-B53C-8498EC6C0262}" type="presOf" srcId="{3D56FD15-7F5E-48F9-92DD-2D4628A07DCF}" destId="{317E41E5-2F26-40B1-B63F-A62BF2D849E7}" srcOrd="0" destOrd="0" presId="urn:microsoft.com/office/officeart/2008/layout/PictureAccentList"/>
    <dgm:cxn modelId="{480F39ED-2DC3-4479-956A-20BB1085639F}" srcId="{CF8E12EE-4754-4EA1-BE37-843FFF18FC4F}" destId="{A1FC8625-D57B-499C-81E8-D0F7BAB5BF17}" srcOrd="1" destOrd="0" parTransId="{88E06F0E-F1B9-4A3A-A576-651DF93E094F}" sibTransId="{2AF53933-8E08-48FA-8D3E-7378D287366F}"/>
    <dgm:cxn modelId="{7DC63441-D541-47F2-A055-F33C1C853E93}" type="presParOf" srcId="{21663648-3931-431C-BC4A-48484F3B4383}" destId="{4EE69452-CDC5-48ED-88C3-8B1290E8A23F}" srcOrd="0" destOrd="0" presId="urn:microsoft.com/office/officeart/2008/layout/PictureAccentList"/>
    <dgm:cxn modelId="{B69868E8-156C-4C03-B9EB-71F307186DF5}" type="presParOf" srcId="{4EE69452-CDC5-48ED-88C3-8B1290E8A23F}" destId="{E0D5B20C-0849-4A3B-ABB2-6C5E4F823207}" srcOrd="0" destOrd="0" presId="urn:microsoft.com/office/officeart/2008/layout/PictureAccentList"/>
    <dgm:cxn modelId="{3521B80B-5DA1-4C22-8FDC-F1A898512B31}" type="presParOf" srcId="{E0D5B20C-0849-4A3B-ABB2-6C5E4F823207}" destId="{703DB591-6567-4CEE-9529-E7C2BF5F5CC9}" srcOrd="0" destOrd="0" presId="urn:microsoft.com/office/officeart/2008/layout/PictureAccentList"/>
    <dgm:cxn modelId="{D6A49CA9-199B-46D6-A247-B5B64A7AB68C}" type="presParOf" srcId="{4EE69452-CDC5-48ED-88C3-8B1290E8A23F}" destId="{E29F09B9-4B8A-477F-ADA1-D913DAF7CE5B}" srcOrd="1" destOrd="0" presId="urn:microsoft.com/office/officeart/2008/layout/PictureAccentList"/>
    <dgm:cxn modelId="{79877D6B-681F-4475-A582-2BB0040F1968}" type="presParOf" srcId="{E29F09B9-4B8A-477F-ADA1-D913DAF7CE5B}" destId="{0DF4B22B-2A11-4269-82CE-9D7154E679B8}" srcOrd="0" destOrd="0" presId="urn:microsoft.com/office/officeart/2008/layout/PictureAccentList"/>
    <dgm:cxn modelId="{42C2DDDC-8713-439C-A93C-EB40E93712EC}" type="presParOf" srcId="{0DF4B22B-2A11-4269-82CE-9D7154E679B8}" destId="{98CBF60E-AE74-41B4-9A1C-48157E29A309}" srcOrd="0" destOrd="0" presId="urn:microsoft.com/office/officeart/2008/layout/PictureAccentList"/>
    <dgm:cxn modelId="{62FFEA55-D031-432E-BFF0-117253614B9F}" type="presParOf" srcId="{0DF4B22B-2A11-4269-82CE-9D7154E679B8}" destId="{F23A8313-286B-4C94-B93A-B204249229CD}" srcOrd="1" destOrd="0" presId="urn:microsoft.com/office/officeart/2008/layout/PictureAccentList"/>
    <dgm:cxn modelId="{43DEF38E-3850-4102-8F4A-79EB1D2F0C4C}" type="presParOf" srcId="{E29F09B9-4B8A-477F-ADA1-D913DAF7CE5B}" destId="{AED49952-658C-4483-9ED2-CB0B008EBC71}" srcOrd="1" destOrd="0" presId="urn:microsoft.com/office/officeart/2008/layout/PictureAccentList"/>
    <dgm:cxn modelId="{D129B6EA-1C0C-4D71-AC5E-5B496F00BA81}" type="presParOf" srcId="{AED49952-658C-4483-9ED2-CB0B008EBC71}" destId="{5F77FE77-F4D2-499A-8431-72E3CEACA964}" srcOrd="0" destOrd="0" presId="urn:microsoft.com/office/officeart/2008/layout/PictureAccentList"/>
    <dgm:cxn modelId="{B9E14721-471D-499F-8566-9EA53714D58A}" type="presParOf" srcId="{AED49952-658C-4483-9ED2-CB0B008EBC71}" destId="{5788AD1D-FA6E-4402-8642-577C58FD8805}" srcOrd="1" destOrd="0" presId="urn:microsoft.com/office/officeart/2008/layout/PictureAccentList"/>
    <dgm:cxn modelId="{F99C90CC-0FA3-4486-BEB1-97E2BAB34437}" type="presParOf" srcId="{E29F09B9-4B8A-477F-ADA1-D913DAF7CE5B}" destId="{ABEDD339-AACF-45CE-8C96-1B6B35D4A861}" srcOrd="2" destOrd="0" presId="urn:microsoft.com/office/officeart/2008/layout/PictureAccentList"/>
    <dgm:cxn modelId="{E02A8F47-BE73-4083-AA05-3B9114B7C081}" type="presParOf" srcId="{ABEDD339-AACF-45CE-8C96-1B6B35D4A861}" destId="{E20F339C-E37A-479F-BDA0-F6075CB8B317}" srcOrd="0" destOrd="0" presId="urn:microsoft.com/office/officeart/2008/layout/PictureAccentList"/>
    <dgm:cxn modelId="{83BF6945-B9AB-4FB4-B226-86F73BCA7006}" type="presParOf" srcId="{ABEDD339-AACF-45CE-8C96-1B6B35D4A861}" destId="{317E41E5-2F26-40B1-B63F-A62BF2D849E7}" srcOrd="1" destOrd="0" presId="urn:microsoft.com/office/officeart/2008/layout/PictureAccentList"/>
    <dgm:cxn modelId="{A76729C7-4B86-4095-AC0A-D062FB4ACEA4}" type="presParOf" srcId="{E29F09B9-4B8A-477F-ADA1-D913DAF7CE5B}" destId="{40AF0415-95F8-433C-B2BD-52FDF864916C}" srcOrd="3" destOrd="0" presId="urn:microsoft.com/office/officeart/2008/layout/PictureAccentList"/>
    <dgm:cxn modelId="{8B5F59EF-A6C0-48BA-A75D-BFD2C7B8C61D}" type="presParOf" srcId="{40AF0415-95F8-433C-B2BD-52FDF864916C}" destId="{C292F9A9-128A-4D8D-87C1-07DDD7A25F9D}" srcOrd="0" destOrd="0" presId="urn:microsoft.com/office/officeart/2008/layout/PictureAccentList"/>
    <dgm:cxn modelId="{01795DAF-45EC-43E4-AE52-C03A4C1982D2}" type="presParOf" srcId="{40AF0415-95F8-433C-B2BD-52FDF864916C}" destId="{529A56F7-71AC-4B1F-A177-94805D0A7473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9B80989-A0A2-4AFF-AB59-0C66A813B66B}" type="doc">
      <dgm:prSet loTypeId="urn:microsoft.com/office/officeart/2008/layout/PictureAccentList" loCatId="pictur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8E12EE-4754-4EA1-BE37-843FFF18FC4F}">
      <dgm:prSet phldrT="[Текст]" custT="1"/>
      <dgm:spPr/>
      <dgm:t>
        <a:bodyPr/>
        <a:lstStyle/>
        <a:p>
          <a:r>
            <a:rPr lang="ru-RU" sz="2400" dirty="0" smtClean="0">
              <a:latin typeface="Constantia" panose="02030602050306030303" pitchFamily="18" charset="0"/>
            </a:rPr>
            <a:t>ОСОБАЯ КВОТА</a:t>
          </a:r>
          <a:endParaRPr lang="ru-RU" sz="2400" dirty="0">
            <a:latin typeface="Constantia" panose="02030602050306030303" pitchFamily="18" charset="0"/>
          </a:endParaRPr>
        </a:p>
      </dgm:t>
    </dgm:pt>
    <dgm:pt modelId="{02DF2621-8B70-4F30-A512-82EADD5AEF8F}" type="parTrans" cxnId="{DB226497-29DA-49BE-A258-D5DD3FCC86F4}">
      <dgm:prSet/>
      <dgm:spPr/>
      <dgm:t>
        <a:bodyPr/>
        <a:lstStyle/>
        <a:p>
          <a:endParaRPr lang="ru-RU">
            <a:solidFill>
              <a:schemeClr val="tx1"/>
            </a:solidFill>
            <a:latin typeface="Constantia" panose="02030602050306030303" pitchFamily="18" charset="0"/>
          </a:endParaRPr>
        </a:p>
      </dgm:t>
    </dgm:pt>
    <dgm:pt modelId="{9198D3B8-8C32-4D38-9F51-85203014A30A}" type="sibTrans" cxnId="{DB226497-29DA-49BE-A258-D5DD3FCC86F4}">
      <dgm:prSet/>
      <dgm:spPr/>
      <dgm:t>
        <a:bodyPr/>
        <a:lstStyle/>
        <a:p>
          <a:endParaRPr lang="ru-RU">
            <a:solidFill>
              <a:schemeClr val="tx1"/>
            </a:solidFill>
            <a:latin typeface="Constantia" panose="02030602050306030303" pitchFamily="18" charset="0"/>
          </a:endParaRPr>
        </a:p>
      </dgm:t>
    </dgm:pt>
    <dgm:pt modelId="{2221CC28-911D-4F08-90BD-3970533CB0E2}">
      <dgm:prSet custT="1"/>
      <dgm:spPr/>
      <dgm:t>
        <a:bodyPr/>
        <a:lstStyle/>
        <a:p>
          <a:r>
            <a:rPr lang="ru-RU" sz="1400" smtClean="0">
              <a:latin typeface="Constantia" panose="02030602050306030303" pitchFamily="18" charset="0"/>
            </a:rPr>
            <a:t>ветераны боевых действий</a:t>
          </a:r>
          <a:endParaRPr lang="ru-RU" sz="1400" dirty="0">
            <a:latin typeface="Constantia" panose="02030602050306030303" pitchFamily="18" charset="0"/>
          </a:endParaRPr>
        </a:p>
      </dgm:t>
    </dgm:pt>
    <dgm:pt modelId="{022C4DD7-A5FF-415F-BF69-01B8A3DE4F5E}" type="sibTrans" cxnId="{0AF1F78C-E981-4FAB-AB34-CD4C137375F6}">
      <dgm:prSet/>
      <dgm:spPr/>
      <dgm:t>
        <a:bodyPr/>
        <a:lstStyle/>
        <a:p>
          <a:endParaRPr lang="ru-RU">
            <a:solidFill>
              <a:schemeClr val="tx1"/>
            </a:solidFill>
            <a:latin typeface="Constantia" panose="02030602050306030303" pitchFamily="18" charset="0"/>
          </a:endParaRPr>
        </a:p>
      </dgm:t>
    </dgm:pt>
    <dgm:pt modelId="{4775BC6F-3F3E-4AD8-B9A2-867D3BB9C81B}" type="parTrans" cxnId="{0AF1F78C-E981-4FAB-AB34-CD4C137375F6}">
      <dgm:prSet/>
      <dgm:spPr/>
      <dgm:t>
        <a:bodyPr/>
        <a:lstStyle/>
        <a:p>
          <a:endParaRPr lang="ru-RU">
            <a:solidFill>
              <a:schemeClr val="tx1"/>
            </a:solidFill>
            <a:latin typeface="Constantia" panose="02030602050306030303" pitchFamily="18" charset="0"/>
          </a:endParaRPr>
        </a:p>
      </dgm:t>
    </dgm:pt>
    <dgm:pt modelId="{9B96DEC4-C925-4F38-9A37-8A4ADB9CB3CD}">
      <dgm:prSet custT="1"/>
      <dgm:spPr/>
      <dgm:t>
        <a:bodyPr/>
        <a:lstStyle/>
        <a:p>
          <a:r>
            <a:rPr lang="ru-RU" sz="1400" smtClean="0">
              <a:latin typeface="Constantia" panose="02030602050306030303" pitchFamily="18" charset="0"/>
            </a:rPr>
            <a:t>дети-сироты и дети, оставшихся без попечения родителей</a:t>
          </a:r>
          <a:endParaRPr lang="ru-RU" sz="1400" dirty="0">
            <a:latin typeface="Constantia" panose="02030602050306030303" pitchFamily="18" charset="0"/>
          </a:endParaRPr>
        </a:p>
      </dgm:t>
    </dgm:pt>
    <dgm:pt modelId="{9CCD3E56-8ABB-4C68-BF76-BEBB851520C2}" type="sibTrans" cxnId="{5C3C8224-847B-43AF-9F48-A0746B88317B}">
      <dgm:prSet/>
      <dgm:spPr/>
      <dgm:t>
        <a:bodyPr/>
        <a:lstStyle/>
        <a:p>
          <a:endParaRPr lang="ru-RU">
            <a:solidFill>
              <a:schemeClr val="tx1"/>
            </a:solidFill>
            <a:latin typeface="Constantia" panose="02030602050306030303" pitchFamily="18" charset="0"/>
          </a:endParaRPr>
        </a:p>
      </dgm:t>
    </dgm:pt>
    <dgm:pt modelId="{D0BB3CBE-6DED-4D7E-BB9F-9A51D4ED2350}" type="parTrans" cxnId="{5C3C8224-847B-43AF-9F48-A0746B88317B}">
      <dgm:prSet/>
      <dgm:spPr/>
      <dgm:t>
        <a:bodyPr/>
        <a:lstStyle/>
        <a:p>
          <a:endParaRPr lang="ru-RU">
            <a:solidFill>
              <a:schemeClr val="tx1"/>
            </a:solidFill>
            <a:latin typeface="Constantia" panose="02030602050306030303" pitchFamily="18" charset="0"/>
          </a:endParaRPr>
        </a:p>
      </dgm:t>
    </dgm:pt>
    <dgm:pt modelId="{3D56FD15-7F5E-48F9-92DD-2D4628A07DCF}">
      <dgm:prSet custT="1"/>
      <dgm:spPr/>
      <dgm:t>
        <a:bodyPr/>
        <a:lstStyle/>
        <a:p>
          <a:r>
            <a:rPr lang="ru-RU" sz="1400" smtClean="0">
              <a:latin typeface="Constantia" panose="02030602050306030303" pitchFamily="18" charset="0"/>
            </a:rPr>
            <a:t>инвалиды с детства</a:t>
          </a:r>
          <a:endParaRPr lang="ru-RU" sz="1400" dirty="0">
            <a:latin typeface="Constantia" panose="02030602050306030303" pitchFamily="18" charset="0"/>
          </a:endParaRPr>
        </a:p>
      </dgm:t>
    </dgm:pt>
    <dgm:pt modelId="{0E4CD1EB-433A-4389-B9A7-494DB4B37F8A}" type="sibTrans" cxnId="{B5D9633D-F80E-4A6D-A414-499026D5FDC6}">
      <dgm:prSet/>
      <dgm:spPr/>
      <dgm:t>
        <a:bodyPr/>
        <a:lstStyle/>
        <a:p>
          <a:endParaRPr lang="ru-RU">
            <a:solidFill>
              <a:schemeClr val="tx1"/>
            </a:solidFill>
            <a:latin typeface="Constantia" panose="02030602050306030303" pitchFamily="18" charset="0"/>
          </a:endParaRPr>
        </a:p>
      </dgm:t>
    </dgm:pt>
    <dgm:pt modelId="{FC6F8669-945E-4AAC-9733-2DE57A627D11}" type="parTrans" cxnId="{B5D9633D-F80E-4A6D-A414-499026D5FDC6}">
      <dgm:prSet/>
      <dgm:spPr/>
      <dgm:t>
        <a:bodyPr/>
        <a:lstStyle/>
        <a:p>
          <a:endParaRPr lang="ru-RU">
            <a:solidFill>
              <a:schemeClr val="tx1"/>
            </a:solidFill>
            <a:latin typeface="Constantia" panose="02030602050306030303" pitchFamily="18" charset="0"/>
          </a:endParaRPr>
        </a:p>
      </dgm:t>
    </dgm:pt>
    <dgm:pt modelId="{A1FC8625-D57B-499C-81E8-D0F7BAB5BF17}">
      <dgm:prSet phldrT="[Текст]" custT="1"/>
      <dgm:spPr/>
      <dgm:t>
        <a:bodyPr/>
        <a:lstStyle/>
        <a:p>
          <a:r>
            <a:rPr lang="ru-RU" sz="1400" smtClean="0">
              <a:latin typeface="Constantia" panose="02030602050306030303" pitchFamily="18" charset="0"/>
            </a:rPr>
            <a:t>инвалиды I и II групп</a:t>
          </a:r>
          <a:endParaRPr lang="ru-RU" sz="1400" dirty="0">
            <a:latin typeface="Constantia" panose="02030602050306030303" pitchFamily="18" charset="0"/>
          </a:endParaRPr>
        </a:p>
      </dgm:t>
    </dgm:pt>
    <dgm:pt modelId="{2AF53933-8E08-48FA-8D3E-7378D287366F}" type="sibTrans" cxnId="{480F39ED-2DC3-4479-956A-20BB1085639F}">
      <dgm:prSet/>
      <dgm:spPr/>
      <dgm:t>
        <a:bodyPr/>
        <a:lstStyle/>
        <a:p>
          <a:endParaRPr lang="ru-RU">
            <a:solidFill>
              <a:schemeClr val="tx1"/>
            </a:solidFill>
            <a:latin typeface="Constantia" panose="02030602050306030303" pitchFamily="18" charset="0"/>
          </a:endParaRPr>
        </a:p>
      </dgm:t>
    </dgm:pt>
    <dgm:pt modelId="{88E06F0E-F1B9-4A3A-A576-651DF93E094F}" type="parTrans" cxnId="{480F39ED-2DC3-4479-956A-20BB1085639F}">
      <dgm:prSet/>
      <dgm:spPr/>
      <dgm:t>
        <a:bodyPr/>
        <a:lstStyle/>
        <a:p>
          <a:endParaRPr lang="ru-RU">
            <a:solidFill>
              <a:schemeClr val="tx1"/>
            </a:solidFill>
            <a:latin typeface="Constantia" panose="02030602050306030303" pitchFamily="18" charset="0"/>
          </a:endParaRPr>
        </a:p>
      </dgm:t>
    </dgm:pt>
    <dgm:pt modelId="{75C4E19E-9F8D-4F3B-9CC3-96DE8E1547B7}">
      <dgm:prSet phldrT="[Текст]" custT="1"/>
      <dgm:spPr/>
      <dgm:t>
        <a:bodyPr/>
        <a:lstStyle/>
        <a:p>
          <a:r>
            <a:rPr lang="ru-RU" sz="1400" smtClean="0">
              <a:latin typeface="Constantia" panose="02030602050306030303" pitchFamily="18" charset="0"/>
            </a:rPr>
            <a:t>дети-инвалиды</a:t>
          </a:r>
          <a:endParaRPr lang="ru-RU" sz="1400" dirty="0">
            <a:latin typeface="Constantia" panose="02030602050306030303" pitchFamily="18" charset="0"/>
          </a:endParaRPr>
        </a:p>
      </dgm:t>
    </dgm:pt>
    <dgm:pt modelId="{D7BC30AD-AAEB-41B6-8AA9-36E8B556ABF1}" type="sibTrans" cxnId="{547DE4D5-C4FF-4D4F-8B30-0F3189221ADF}">
      <dgm:prSet/>
      <dgm:spPr/>
      <dgm:t>
        <a:bodyPr/>
        <a:lstStyle/>
        <a:p>
          <a:endParaRPr lang="ru-RU">
            <a:solidFill>
              <a:schemeClr val="tx1"/>
            </a:solidFill>
            <a:latin typeface="Constantia" panose="02030602050306030303" pitchFamily="18" charset="0"/>
          </a:endParaRPr>
        </a:p>
      </dgm:t>
    </dgm:pt>
    <dgm:pt modelId="{5546E02F-EE0E-439F-B44D-97A0306DB49E}" type="parTrans" cxnId="{547DE4D5-C4FF-4D4F-8B30-0F3189221ADF}">
      <dgm:prSet/>
      <dgm:spPr/>
      <dgm:t>
        <a:bodyPr/>
        <a:lstStyle/>
        <a:p>
          <a:endParaRPr lang="ru-RU">
            <a:solidFill>
              <a:schemeClr val="tx1"/>
            </a:solidFill>
            <a:latin typeface="Constantia" panose="02030602050306030303" pitchFamily="18" charset="0"/>
          </a:endParaRPr>
        </a:p>
      </dgm:t>
    </dgm:pt>
    <dgm:pt modelId="{21663648-3931-431C-BC4A-48484F3B4383}" type="pres">
      <dgm:prSet presAssocID="{D9B80989-A0A2-4AFF-AB59-0C66A813B66B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EE69452-CDC5-48ED-88C3-8B1290E8A23F}" type="pres">
      <dgm:prSet presAssocID="{CF8E12EE-4754-4EA1-BE37-843FFF18FC4F}" presName="root" presStyleCnt="0">
        <dgm:presLayoutVars>
          <dgm:chMax/>
          <dgm:chPref val="4"/>
        </dgm:presLayoutVars>
      </dgm:prSet>
      <dgm:spPr/>
    </dgm:pt>
    <dgm:pt modelId="{E0D5B20C-0849-4A3B-ABB2-6C5E4F823207}" type="pres">
      <dgm:prSet presAssocID="{CF8E12EE-4754-4EA1-BE37-843FFF18FC4F}" presName="rootComposite" presStyleCnt="0">
        <dgm:presLayoutVars/>
      </dgm:prSet>
      <dgm:spPr/>
    </dgm:pt>
    <dgm:pt modelId="{703DB591-6567-4CEE-9529-E7C2BF5F5CC9}" type="pres">
      <dgm:prSet presAssocID="{CF8E12EE-4754-4EA1-BE37-843FFF18FC4F}" presName="rootText" presStyleLbl="node0" presStyleIdx="0" presStyleCnt="1" custScaleY="58167" custLinFactNeighborX="-1002" custLinFactNeighborY="-1046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E29F09B9-4B8A-477F-ADA1-D913DAF7CE5B}" type="pres">
      <dgm:prSet presAssocID="{CF8E12EE-4754-4EA1-BE37-843FFF18FC4F}" presName="childShape" presStyleCnt="0">
        <dgm:presLayoutVars>
          <dgm:chMax val="0"/>
          <dgm:chPref val="0"/>
        </dgm:presLayoutVars>
      </dgm:prSet>
      <dgm:spPr/>
    </dgm:pt>
    <dgm:pt modelId="{0DF4B22B-2A11-4269-82CE-9D7154E679B8}" type="pres">
      <dgm:prSet presAssocID="{75C4E19E-9F8D-4F3B-9CC3-96DE8E1547B7}" presName="childComposite" presStyleCnt="0">
        <dgm:presLayoutVars>
          <dgm:chMax val="0"/>
          <dgm:chPref val="0"/>
        </dgm:presLayoutVars>
      </dgm:prSet>
      <dgm:spPr/>
    </dgm:pt>
    <dgm:pt modelId="{98CBF60E-AE74-41B4-9A1C-48157E29A309}" type="pres">
      <dgm:prSet presAssocID="{75C4E19E-9F8D-4F3B-9CC3-96DE8E1547B7}" presName="Image" presStyleLbl="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scene3d>
          <a:camera prst="orthographicFront"/>
          <a:lightRig rig="flat" dir="t"/>
        </a:scene3d>
      </dgm:spPr>
    </dgm:pt>
    <dgm:pt modelId="{F23A8313-286B-4C94-B93A-B204249229CD}" type="pres">
      <dgm:prSet presAssocID="{75C4E19E-9F8D-4F3B-9CC3-96DE8E1547B7}" presName="childText" presStyleLbl="l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D49952-658C-4483-9ED2-CB0B008EBC71}" type="pres">
      <dgm:prSet presAssocID="{A1FC8625-D57B-499C-81E8-D0F7BAB5BF17}" presName="childComposite" presStyleCnt="0">
        <dgm:presLayoutVars>
          <dgm:chMax val="0"/>
          <dgm:chPref val="0"/>
        </dgm:presLayoutVars>
      </dgm:prSet>
      <dgm:spPr/>
    </dgm:pt>
    <dgm:pt modelId="{5F77FE77-F4D2-499A-8431-72E3CEACA964}" type="pres">
      <dgm:prSet presAssocID="{A1FC8625-D57B-499C-81E8-D0F7BAB5BF17}" presName="Image" presStyleLbl="node1" presStyleIdx="1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scene3d>
          <a:camera prst="orthographicFront"/>
          <a:lightRig rig="flat" dir="t"/>
        </a:scene3d>
      </dgm:spPr>
    </dgm:pt>
    <dgm:pt modelId="{5788AD1D-FA6E-4402-8642-577C58FD8805}" type="pres">
      <dgm:prSet presAssocID="{A1FC8625-D57B-499C-81E8-D0F7BAB5BF17}" presName="childText" presStyleLbl="l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EDD339-AACF-45CE-8C96-1B6B35D4A861}" type="pres">
      <dgm:prSet presAssocID="{3D56FD15-7F5E-48F9-92DD-2D4628A07DCF}" presName="childComposite" presStyleCnt="0">
        <dgm:presLayoutVars>
          <dgm:chMax val="0"/>
          <dgm:chPref val="0"/>
        </dgm:presLayoutVars>
      </dgm:prSet>
      <dgm:spPr/>
    </dgm:pt>
    <dgm:pt modelId="{E20F339C-E37A-479F-BDA0-F6075CB8B317}" type="pres">
      <dgm:prSet presAssocID="{3D56FD15-7F5E-48F9-92DD-2D4628A07DCF}" presName="Image" presStyleLbl="node1" presStyleIdx="2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scene3d>
          <a:camera prst="orthographicFront"/>
          <a:lightRig rig="flat" dir="t"/>
        </a:scene3d>
      </dgm:spPr>
    </dgm:pt>
    <dgm:pt modelId="{317E41E5-2F26-40B1-B63F-A62BF2D849E7}" type="pres">
      <dgm:prSet presAssocID="{3D56FD15-7F5E-48F9-92DD-2D4628A07DCF}" presName="childText" presStyleLbl="l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2B3881-00CB-4493-9B0F-61785F5AA073}" type="pres">
      <dgm:prSet presAssocID="{9B96DEC4-C925-4F38-9A37-8A4ADB9CB3CD}" presName="childComposite" presStyleCnt="0">
        <dgm:presLayoutVars>
          <dgm:chMax val="0"/>
          <dgm:chPref val="0"/>
        </dgm:presLayoutVars>
      </dgm:prSet>
      <dgm:spPr/>
    </dgm:pt>
    <dgm:pt modelId="{AD50E338-7EB6-4A32-A484-1456E3F0651A}" type="pres">
      <dgm:prSet presAssocID="{9B96DEC4-C925-4F38-9A37-8A4ADB9CB3CD}" presName="Image" presStyleLbl="node1" presStyleIdx="3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scene3d>
          <a:camera prst="orthographicFront"/>
          <a:lightRig rig="flat" dir="t"/>
        </a:scene3d>
      </dgm:spPr>
    </dgm:pt>
    <dgm:pt modelId="{1E81C21D-1D99-45E5-9947-44DB60642845}" type="pres">
      <dgm:prSet presAssocID="{9B96DEC4-C925-4F38-9A37-8A4ADB9CB3CD}" presName="childText" presStyleLbl="l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164802-9A40-4016-B992-2E4500E608DB}" type="pres">
      <dgm:prSet presAssocID="{2221CC28-911D-4F08-90BD-3970533CB0E2}" presName="childComposite" presStyleCnt="0">
        <dgm:presLayoutVars>
          <dgm:chMax val="0"/>
          <dgm:chPref val="0"/>
        </dgm:presLayoutVars>
      </dgm:prSet>
      <dgm:spPr/>
    </dgm:pt>
    <dgm:pt modelId="{81A0F81D-5505-45A1-964B-A62CC07C4F0B}" type="pres">
      <dgm:prSet presAssocID="{2221CC28-911D-4F08-90BD-3970533CB0E2}" presName="Image" presStyleLbl="node1" presStyleIdx="4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scene3d>
          <a:camera prst="orthographicFront"/>
          <a:lightRig rig="flat" dir="t"/>
        </a:scene3d>
      </dgm:spPr>
    </dgm:pt>
    <dgm:pt modelId="{C4A6FD56-7522-4E6D-BE8A-CE3A461843BD}" type="pres">
      <dgm:prSet presAssocID="{2221CC28-911D-4F08-90BD-3970533CB0E2}" presName="childText" presStyleLbl="l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937A5A-7CCF-4C69-B294-474F29B49B6A}" type="presOf" srcId="{9B96DEC4-C925-4F38-9A37-8A4ADB9CB3CD}" destId="{1E81C21D-1D99-45E5-9947-44DB60642845}" srcOrd="0" destOrd="0" presId="urn:microsoft.com/office/officeart/2008/layout/PictureAccentList"/>
    <dgm:cxn modelId="{5C3C8224-847B-43AF-9F48-A0746B88317B}" srcId="{CF8E12EE-4754-4EA1-BE37-843FFF18FC4F}" destId="{9B96DEC4-C925-4F38-9A37-8A4ADB9CB3CD}" srcOrd="3" destOrd="0" parTransId="{D0BB3CBE-6DED-4D7E-BB9F-9A51D4ED2350}" sibTransId="{9CCD3E56-8ABB-4C68-BF76-BEBB851520C2}"/>
    <dgm:cxn modelId="{DB226497-29DA-49BE-A258-D5DD3FCC86F4}" srcId="{D9B80989-A0A2-4AFF-AB59-0C66A813B66B}" destId="{CF8E12EE-4754-4EA1-BE37-843FFF18FC4F}" srcOrd="0" destOrd="0" parTransId="{02DF2621-8B70-4F30-A512-82EADD5AEF8F}" sibTransId="{9198D3B8-8C32-4D38-9F51-85203014A30A}"/>
    <dgm:cxn modelId="{0AF1F78C-E981-4FAB-AB34-CD4C137375F6}" srcId="{CF8E12EE-4754-4EA1-BE37-843FFF18FC4F}" destId="{2221CC28-911D-4F08-90BD-3970533CB0E2}" srcOrd="4" destOrd="0" parTransId="{4775BC6F-3F3E-4AD8-B9A2-867D3BB9C81B}" sibTransId="{022C4DD7-A5FF-415F-BF69-01B8A3DE4F5E}"/>
    <dgm:cxn modelId="{B5D9633D-F80E-4A6D-A414-499026D5FDC6}" srcId="{CF8E12EE-4754-4EA1-BE37-843FFF18FC4F}" destId="{3D56FD15-7F5E-48F9-92DD-2D4628A07DCF}" srcOrd="2" destOrd="0" parTransId="{FC6F8669-945E-4AAC-9733-2DE57A627D11}" sibTransId="{0E4CD1EB-433A-4389-B9A7-494DB4B37F8A}"/>
    <dgm:cxn modelId="{547DE4D5-C4FF-4D4F-8B30-0F3189221ADF}" srcId="{CF8E12EE-4754-4EA1-BE37-843FFF18FC4F}" destId="{75C4E19E-9F8D-4F3B-9CC3-96DE8E1547B7}" srcOrd="0" destOrd="0" parTransId="{5546E02F-EE0E-439F-B44D-97A0306DB49E}" sibTransId="{D7BC30AD-AAEB-41B6-8AA9-36E8B556ABF1}"/>
    <dgm:cxn modelId="{EDFE325D-C2C7-460F-A34C-087D31C723E0}" type="presOf" srcId="{3D56FD15-7F5E-48F9-92DD-2D4628A07DCF}" destId="{317E41E5-2F26-40B1-B63F-A62BF2D849E7}" srcOrd="0" destOrd="0" presId="urn:microsoft.com/office/officeart/2008/layout/PictureAccentList"/>
    <dgm:cxn modelId="{D0DE1F31-72E0-4455-A55B-F80BF6A5B251}" type="presOf" srcId="{A1FC8625-D57B-499C-81E8-D0F7BAB5BF17}" destId="{5788AD1D-FA6E-4402-8642-577C58FD8805}" srcOrd="0" destOrd="0" presId="urn:microsoft.com/office/officeart/2008/layout/PictureAccentList"/>
    <dgm:cxn modelId="{B878EA9F-F394-4EF7-95AE-43D71C3CB310}" type="presOf" srcId="{2221CC28-911D-4F08-90BD-3970533CB0E2}" destId="{C4A6FD56-7522-4E6D-BE8A-CE3A461843BD}" srcOrd="0" destOrd="0" presId="urn:microsoft.com/office/officeart/2008/layout/PictureAccentList"/>
    <dgm:cxn modelId="{181B9DDA-AD09-46CE-939D-13C6036E419C}" type="presOf" srcId="{CF8E12EE-4754-4EA1-BE37-843FFF18FC4F}" destId="{703DB591-6567-4CEE-9529-E7C2BF5F5CC9}" srcOrd="0" destOrd="0" presId="urn:microsoft.com/office/officeart/2008/layout/PictureAccentList"/>
    <dgm:cxn modelId="{CB4E43EB-E74C-4B6E-B051-0A6473BDCEBE}" type="presOf" srcId="{75C4E19E-9F8D-4F3B-9CC3-96DE8E1547B7}" destId="{F23A8313-286B-4C94-B93A-B204249229CD}" srcOrd="0" destOrd="0" presId="urn:microsoft.com/office/officeart/2008/layout/PictureAccentList"/>
    <dgm:cxn modelId="{480F39ED-2DC3-4479-956A-20BB1085639F}" srcId="{CF8E12EE-4754-4EA1-BE37-843FFF18FC4F}" destId="{A1FC8625-D57B-499C-81E8-D0F7BAB5BF17}" srcOrd="1" destOrd="0" parTransId="{88E06F0E-F1B9-4A3A-A576-651DF93E094F}" sibTransId="{2AF53933-8E08-48FA-8D3E-7378D287366F}"/>
    <dgm:cxn modelId="{417A9570-9844-46B8-A13D-C655BCF0B952}" type="presOf" srcId="{D9B80989-A0A2-4AFF-AB59-0C66A813B66B}" destId="{21663648-3931-431C-BC4A-48484F3B4383}" srcOrd="0" destOrd="0" presId="urn:microsoft.com/office/officeart/2008/layout/PictureAccentList"/>
    <dgm:cxn modelId="{6A155198-A0D9-4A84-A5FD-FC33A6900414}" type="presParOf" srcId="{21663648-3931-431C-BC4A-48484F3B4383}" destId="{4EE69452-CDC5-48ED-88C3-8B1290E8A23F}" srcOrd="0" destOrd="0" presId="urn:microsoft.com/office/officeart/2008/layout/PictureAccentList"/>
    <dgm:cxn modelId="{CBB6B1CA-F29E-42C8-92C4-412649ED60B9}" type="presParOf" srcId="{4EE69452-CDC5-48ED-88C3-8B1290E8A23F}" destId="{E0D5B20C-0849-4A3B-ABB2-6C5E4F823207}" srcOrd="0" destOrd="0" presId="urn:microsoft.com/office/officeart/2008/layout/PictureAccentList"/>
    <dgm:cxn modelId="{D6B736BD-D1F9-4E61-9DAC-7A91011EE299}" type="presParOf" srcId="{E0D5B20C-0849-4A3B-ABB2-6C5E4F823207}" destId="{703DB591-6567-4CEE-9529-E7C2BF5F5CC9}" srcOrd="0" destOrd="0" presId="urn:microsoft.com/office/officeart/2008/layout/PictureAccentList"/>
    <dgm:cxn modelId="{CC59A564-32B4-48C2-A796-929626A869A4}" type="presParOf" srcId="{4EE69452-CDC5-48ED-88C3-8B1290E8A23F}" destId="{E29F09B9-4B8A-477F-ADA1-D913DAF7CE5B}" srcOrd="1" destOrd="0" presId="urn:microsoft.com/office/officeart/2008/layout/PictureAccentList"/>
    <dgm:cxn modelId="{CB7C1F28-1238-4EFC-A27E-FD75D5042819}" type="presParOf" srcId="{E29F09B9-4B8A-477F-ADA1-D913DAF7CE5B}" destId="{0DF4B22B-2A11-4269-82CE-9D7154E679B8}" srcOrd="0" destOrd="0" presId="urn:microsoft.com/office/officeart/2008/layout/PictureAccentList"/>
    <dgm:cxn modelId="{5D48618A-8BC8-47F4-BFCA-8827BB53ACE4}" type="presParOf" srcId="{0DF4B22B-2A11-4269-82CE-9D7154E679B8}" destId="{98CBF60E-AE74-41B4-9A1C-48157E29A309}" srcOrd="0" destOrd="0" presId="urn:microsoft.com/office/officeart/2008/layout/PictureAccentList"/>
    <dgm:cxn modelId="{B659725F-97E9-45F5-90A3-DBD6ED18232B}" type="presParOf" srcId="{0DF4B22B-2A11-4269-82CE-9D7154E679B8}" destId="{F23A8313-286B-4C94-B93A-B204249229CD}" srcOrd="1" destOrd="0" presId="urn:microsoft.com/office/officeart/2008/layout/PictureAccentList"/>
    <dgm:cxn modelId="{D564AE32-C89F-4134-AC98-E8704E89F2B6}" type="presParOf" srcId="{E29F09B9-4B8A-477F-ADA1-D913DAF7CE5B}" destId="{AED49952-658C-4483-9ED2-CB0B008EBC71}" srcOrd="1" destOrd="0" presId="urn:microsoft.com/office/officeart/2008/layout/PictureAccentList"/>
    <dgm:cxn modelId="{482FFD33-9F52-444A-A9FF-9771F52F463E}" type="presParOf" srcId="{AED49952-658C-4483-9ED2-CB0B008EBC71}" destId="{5F77FE77-F4D2-499A-8431-72E3CEACA964}" srcOrd="0" destOrd="0" presId="urn:microsoft.com/office/officeart/2008/layout/PictureAccentList"/>
    <dgm:cxn modelId="{5E43E36B-F88F-4196-AB97-A9F2F22CD6E6}" type="presParOf" srcId="{AED49952-658C-4483-9ED2-CB0B008EBC71}" destId="{5788AD1D-FA6E-4402-8642-577C58FD8805}" srcOrd="1" destOrd="0" presId="urn:microsoft.com/office/officeart/2008/layout/PictureAccentList"/>
    <dgm:cxn modelId="{69BA47E5-1D76-44CC-B9C1-D5154964E139}" type="presParOf" srcId="{E29F09B9-4B8A-477F-ADA1-D913DAF7CE5B}" destId="{ABEDD339-AACF-45CE-8C96-1B6B35D4A861}" srcOrd="2" destOrd="0" presId="urn:microsoft.com/office/officeart/2008/layout/PictureAccentList"/>
    <dgm:cxn modelId="{9ED39713-C041-4A29-8D3E-B854BD870B43}" type="presParOf" srcId="{ABEDD339-AACF-45CE-8C96-1B6B35D4A861}" destId="{E20F339C-E37A-479F-BDA0-F6075CB8B317}" srcOrd="0" destOrd="0" presId="urn:microsoft.com/office/officeart/2008/layout/PictureAccentList"/>
    <dgm:cxn modelId="{F1DA24F7-9D51-4DDC-80CE-BD8C24ECA5A1}" type="presParOf" srcId="{ABEDD339-AACF-45CE-8C96-1B6B35D4A861}" destId="{317E41E5-2F26-40B1-B63F-A62BF2D849E7}" srcOrd="1" destOrd="0" presId="urn:microsoft.com/office/officeart/2008/layout/PictureAccentList"/>
    <dgm:cxn modelId="{DCFE2AE0-6B07-49EA-8158-87889F470A45}" type="presParOf" srcId="{E29F09B9-4B8A-477F-ADA1-D913DAF7CE5B}" destId="{F12B3881-00CB-4493-9B0F-61785F5AA073}" srcOrd="3" destOrd="0" presId="urn:microsoft.com/office/officeart/2008/layout/PictureAccentList"/>
    <dgm:cxn modelId="{836C758B-F707-4A6D-BF14-F3B6ADE610DD}" type="presParOf" srcId="{F12B3881-00CB-4493-9B0F-61785F5AA073}" destId="{AD50E338-7EB6-4A32-A484-1456E3F0651A}" srcOrd="0" destOrd="0" presId="urn:microsoft.com/office/officeart/2008/layout/PictureAccentList"/>
    <dgm:cxn modelId="{9C048BA0-6FA9-4C93-823B-C3E5794D3114}" type="presParOf" srcId="{F12B3881-00CB-4493-9B0F-61785F5AA073}" destId="{1E81C21D-1D99-45E5-9947-44DB60642845}" srcOrd="1" destOrd="0" presId="urn:microsoft.com/office/officeart/2008/layout/PictureAccentList"/>
    <dgm:cxn modelId="{2D2B921B-37F5-4A79-B265-2FBB8F0FC0F7}" type="presParOf" srcId="{E29F09B9-4B8A-477F-ADA1-D913DAF7CE5B}" destId="{BC164802-9A40-4016-B992-2E4500E608DB}" srcOrd="4" destOrd="0" presId="urn:microsoft.com/office/officeart/2008/layout/PictureAccentList"/>
    <dgm:cxn modelId="{229C7A32-05CC-4A9B-9948-924EE7B9D7B8}" type="presParOf" srcId="{BC164802-9A40-4016-B992-2E4500E608DB}" destId="{81A0F81D-5505-45A1-964B-A62CC07C4F0B}" srcOrd="0" destOrd="0" presId="urn:microsoft.com/office/officeart/2008/layout/PictureAccentList"/>
    <dgm:cxn modelId="{2E1B800B-1E90-488F-A645-B9EB7F1D38E2}" type="presParOf" srcId="{BC164802-9A40-4016-B992-2E4500E608DB}" destId="{C4A6FD56-7522-4E6D-BE8A-CE3A461843BD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4A285E-7EDE-473A-80F2-E972F52A0EE8}" type="doc">
      <dgm:prSet loTypeId="urn:microsoft.com/office/officeart/2009/layout/CircleArrowProcess" loCatId="cycle" qsTypeId="urn:microsoft.com/office/officeart/2005/8/quickstyle/3d2" qsCatId="3D" csTypeId="urn:microsoft.com/office/officeart/2005/8/colors/accent5_3" csCatId="accent5" phldr="1"/>
      <dgm:spPr/>
      <dgm:t>
        <a:bodyPr/>
        <a:lstStyle/>
        <a:p>
          <a:endParaRPr lang="ru-RU"/>
        </a:p>
      </dgm:t>
    </dgm:pt>
    <dgm:pt modelId="{7FE3B8DE-71F8-46BB-9B70-A09AF69F9076}">
      <dgm:prSet phldrT="[Текст]" custT="1"/>
      <dgm:spPr/>
      <dgm:t>
        <a:bodyPr/>
        <a:lstStyle/>
        <a:p>
          <a:r>
            <a:rPr lang="ru-RU" sz="3600" b="1" smtClean="0">
              <a:latin typeface="Constantia" panose="02030602050306030303" pitchFamily="18" charset="0"/>
            </a:rPr>
            <a:t>ВО</a:t>
          </a:r>
          <a:r>
            <a:rPr lang="ru-RU" sz="2400" b="1" smtClean="0">
              <a:latin typeface="Constantia" panose="02030602050306030303" pitchFamily="18" charset="0"/>
            </a:rPr>
            <a:t> </a:t>
          </a:r>
          <a:r>
            <a:rPr lang="ru-RU" sz="2000" b="1" smtClean="0">
              <a:latin typeface="Constantia" panose="02030602050306030303" pitchFamily="18" charset="0"/>
            </a:rPr>
            <a:t>БЮЖЕТ</a:t>
          </a:r>
          <a:endParaRPr lang="ru-RU" sz="2000" b="1" dirty="0">
            <a:latin typeface="Constantia" panose="02030602050306030303" pitchFamily="18" charset="0"/>
          </a:endParaRPr>
        </a:p>
      </dgm:t>
    </dgm:pt>
    <dgm:pt modelId="{1C1A6BC2-038F-4A93-9C5D-5B878A9FDCFD}" type="parTrans" cxnId="{C9D7FAEE-8C8B-4B13-B10E-27272E2A460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8C1DF47-A67B-4F1B-8119-8C4018FAAE0F}" type="sibTrans" cxnId="{C9D7FAEE-8C8B-4B13-B10E-27272E2A460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742AE61-E1BB-4349-B6DF-618742B3701A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b="1" dirty="0" smtClean="0">
              <a:latin typeface="Constantia" panose="02030602050306030303" pitchFamily="18" charset="0"/>
            </a:rPr>
            <a:t>18 июня -  </a:t>
          </a:r>
        </a:p>
        <a:p>
          <a:pPr>
            <a:spcAft>
              <a:spcPts val="0"/>
            </a:spcAft>
          </a:pPr>
          <a:r>
            <a:rPr lang="ru-RU" sz="2000" b="1" dirty="0" smtClean="0">
              <a:latin typeface="Constantia" panose="02030602050306030303" pitchFamily="18" charset="0"/>
            </a:rPr>
            <a:t>24 июля ** </a:t>
          </a:r>
          <a:endParaRPr lang="ru-RU" sz="2000" b="1" dirty="0">
            <a:latin typeface="Constantia" panose="02030602050306030303" pitchFamily="18" charset="0"/>
          </a:endParaRPr>
        </a:p>
      </dgm:t>
    </dgm:pt>
    <dgm:pt modelId="{7A70C2A1-80E5-452A-942C-696171825B8A}" type="parTrans" cxnId="{0784B045-1144-4C7E-A8CA-F37B45D76FE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2777B66-A1D2-429B-ADCA-9E038E70066E}" type="sibTrans" cxnId="{0784B045-1144-4C7E-A8CA-F37B45D76FE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22DF3BE-B0C7-47C5-B863-7A6DAB9C9D23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b="1" smtClean="0">
              <a:latin typeface="Constantia" panose="02030602050306030303" pitchFamily="18" charset="0"/>
            </a:rPr>
            <a:t>18 июня - 12 июля *</a:t>
          </a:r>
          <a:endParaRPr lang="ru-RU" sz="2000" b="1" dirty="0">
            <a:latin typeface="Constantia" panose="02030602050306030303" pitchFamily="18" charset="0"/>
          </a:endParaRPr>
        </a:p>
      </dgm:t>
    </dgm:pt>
    <dgm:pt modelId="{656E6FC1-D654-418F-9619-5E00F1157673}" type="sibTrans" cxnId="{B8C695EA-2A65-497C-92AA-9F2018341FE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8A85FBE-B089-4EEF-B2A2-7E8962B64D2A}" type="parTrans" cxnId="{B8C695EA-2A65-497C-92AA-9F2018341FE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22C9779-7F01-4507-BF59-09BB594CE331}" type="pres">
      <dgm:prSet presAssocID="{FB4A285E-7EDE-473A-80F2-E972F52A0EE8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822A861-CB60-4224-84D8-E17AFD433667}" type="pres">
      <dgm:prSet presAssocID="{7FE3B8DE-71F8-46BB-9B70-A09AF69F9076}" presName="Accent1" presStyleCnt="0"/>
      <dgm:spPr/>
      <dgm:t>
        <a:bodyPr/>
        <a:lstStyle/>
        <a:p>
          <a:endParaRPr lang="ru-RU"/>
        </a:p>
      </dgm:t>
    </dgm:pt>
    <dgm:pt modelId="{3E23C2DA-DA05-4BEE-9BD7-4EB8E9467F36}" type="pres">
      <dgm:prSet presAssocID="{7FE3B8DE-71F8-46BB-9B70-A09AF69F9076}" presName="Accent" presStyleLbl="node1" presStyleIdx="0" presStyleCnt="3"/>
      <dgm:spPr/>
      <dgm:t>
        <a:bodyPr/>
        <a:lstStyle/>
        <a:p>
          <a:endParaRPr lang="ru-RU"/>
        </a:p>
      </dgm:t>
    </dgm:pt>
    <dgm:pt modelId="{DAE0F8C3-318E-499D-9E9D-FB58FB2477EB}" type="pres">
      <dgm:prSet presAssocID="{7FE3B8DE-71F8-46BB-9B70-A09AF69F9076}" presName="Parent1" presStyleLbl="revTx" presStyleIdx="0" presStyleCnt="3" custLinFactY="200000" custLinFactNeighborX="3749" custLinFactNeighborY="21135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4D69F1-249A-41F0-B474-94CE5AFDD020}" type="pres">
      <dgm:prSet presAssocID="{922DF3BE-B0C7-47C5-B863-7A6DAB9C9D23}" presName="Accent2" presStyleCnt="0"/>
      <dgm:spPr/>
      <dgm:t>
        <a:bodyPr/>
        <a:lstStyle/>
        <a:p>
          <a:endParaRPr lang="ru-RU"/>
        </a:p>
      </dgm:t>
    </dgm:pt>
    <dgm:pt modelId="{E3EAC76B-D6A3-48E2-BE0E-C87122901B0D}" type="pres">
      <dgm:prSet presAssocID="{922DF3BE-B0C7-47C5-B863-7A6DAB9C9D23}" presName="Accent" presStyleLbl="node1" presStyleIdx="1" presStyleCnt="3"/>
      <dgm:spPr/>
      <dgm:t>
        <a:bodyPr/>
        <a:lstStyle/>
        <a:p>
          <a:endParaRPr lang="ru-RU"/>
        </a:p>
      </dgm:t>
    </dgm:pt>
    <dgm:pt modelId="{E810B6DC-4BC4-49D6-849B-8808C926ADDA}" type="pres">
      <dgm:prSet presAssocID="{922DF3BE-B0C7-47C5-B863-7A6DAB9C9D23}" presName="Parent2" presStyleLbl="revTx" presStyleIdx="1" presStyleCnt="3" custLinFactY="-100000" custLinFactNeighborX="55215" custLinFactNeighborY="-11710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13FE1C-4AF9-43C9-ADEC-C7C82364C829}" type="pres">
      <dgm:prSet presAssocID="{0742AE61-E1BB-4349-B6DF-618742B3701A}" presName="Accent3" presStyleCnt="0"/>
      <dgm:spPr/>
      <dgm:t>
        <a:bodyPr/>
        <a:lstStyle/>
        <a:p>
          <a:endParaRPr lang="ru-RU"/>
        </a:p>
      </dgm:t>
    </dgm:pt>
    <dgm:pt modelId="{9BBFBA8B-BF01-4B73-AC9E-3F9FBF259097}" type="pres">
      <dgm:prSet presAssocID="{0742AE61-E1BB-4349-B6DF-618742B3701A}" presName="Accent" presStyleLbl="node1" presStyleIdx="2" presStyleCnt="3"/>
      <dgm:spPr/>
      <dgm:t>
        <a:bodyPr/>
        <a:lstStyle/>
        <a:p>
          <a:endParaRPr lang="ru-RU"/>
        </a:p>
      </dgm:t>
    </dgm:pt>
    <dgm:pt modelId="{C233FAE2-C641-4BF6-9B9D-A40DAF63F820}" type="pres">
      <dgm:prSet presAssocID="{0742AE61-E1BB-4349-B6DF-618742B3701A}" presName="Parent3" presStyleLbl="revTx" presStyleIdx="2" presStyleCnt="3" custScaleX="121012" custLinFactY="-100000" custLinFactNeighborX="-51407" custLinFactNeighborY="-11519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D7FAEE-8C8B-4B13-B10E-27272E2A460C}" srcId="{FB4A285E-7EDE-473A-80F2-E972F52A0EE8}" destId="{7FE3B8DE-71F8-46BB-9B70-A09AF69F9076}" srcOrd="0" destOrd="0" parTransId="{1C1A6BC2-038F-4A93-9C5D-5B878A9FDCFD}" sibTransId="{58C1DF47-A67B-4F1B-8119-8C4018FAAE0F}"/>
    <dgm:cxn modelId="{6EF3C9C0-8F18-4F0F-9383-10E47BB7D359}" type="presOf" srcId="{0742AE61-E1BB-4349-B6DF-618742B3701A}" destId="{C233FAE2-C641-4BF6-9B9D-A40DAF63F820}" srcOrd="0" destOrd="0" presId="urn:microsoft.com/office/officeart/2009/layout/CircleArrowProcess"/>
    <dgm:cxn modelId="{A174E89B-8894-4D2D-9B52-02237D27925C}" type="presOf" srcId="{7FE3B8DE-71F8-46BB-9B70-A09AF69F9076}" destId="{DAE0F8C3-318E-499D-9E9D-FB58FB2477EB}" srcOrd="0" destOrd="0" presId="urn:microsoft.com/office/officeart/2009/layout/CircleArrowProcess"/>
    <dgm:cxn modelId="{8960B7A7-818C-44C5-89E6-C28E1710B679}" type="presOf" srcId="{FB4A285E-7EDE-473A-80F2-E972F52A0EE8}" destId="{D22C9779-7F01-4507-BF59-09BB594CE331}" srcOrd="0" destOrd="0" presId="urn:microsoft.com/office/officeart/2009/layout/CircleArrowProcess"/>
    <dgm:cxn modelId="{0784B045-1144-4C7E-A8CA-F37B45D76FE0}" srcId="{FB4A285E-7EDE-473A-80F2-E972F52A0EE8}" destId="{0742AE61-E1BB-4349-B6DF-618742B3701A}" srcOrd="2" destOrd="0" parTransId="{7A70C2A1-80E5-452A-942C-696171825B8A}" sibTransId="{72777B66-A1D2-429B-ADCA-9E038E70066E}"/>
    <dgm:cxn modelId="{77BAA964-F8E4-46DE-854F-30C3152FD8A6}" type="presOf" srcId="{922DF3BE-B0C7-47C5-B863-7A6DAB9C9D23}" destId="{E810B6DC-4BC4-49D6-849B-8808C926ADDA}" srcOrd="0" destOrd="0" presId="urn:microsoft.com/office/officeart/2009/layout/CircleArrowProcess"/>
    <dgm:cxn modelId="{B8C695EA-2A65-497C-92AA-9F2018341FE2}" srcId="{FB4A285E-7EDE-473A-80F2-E972F52A0EE8}" destId="{922DF3BE-B0C7-47C5-B863-7A6DAB9C9D23}" srcOrd="1" destOrd="0" parTransId="{C8A85FBE-B089-4EEF-B2A2-7E8962B64D2A}" sibTransId="{656E6FC1-D654-418F-9619-5E00F1157673}"/>
    <dgm:cxn modelId="{BA0530BF-E5E7-494D-9481-750973E878CF}" type="presParOf" srcId="{D22C9779-7F01-4507-BF59-09BB594CE331}" destId="{3822A861-CB60-4224-84D8-E17AFD433667}" srcOrd="0" destOrd="0" presId="urn:microsoft.com/office/officeart/2009/layout/CircleArrowProcess"/>
    <dgm:cxn modelId="{4D7A2538-8150-408E-8465-A84834C755B5}" type="presParOf" srcId="{3822A861-CB60-4224-84D8-E17AFD433667}" destId="{3E23C2DA-DA05-4BEE-9BD7-4EB8E9467F36}" srcOrd="0" destOrd="0" presId="urn:microsoft.com/office/officeart/2009/layout/CircleArrowProcess"/>
    <dgm:cxn modelId="{8DDCE755-8686-4C53-AF1A-5802FD523375}" type="presParOf" srcId="{D22C9779-7F01-4507-BF59-09BB594CE331}" destId="{DAE0F8C3-318E-499D-9E9D-FB58FB2477EB}" srcOrd="1" destOrd="0" presId="urn:microsoft.com/office/officeart/2009/layout/CircleArrowProcess"/>
    <dgm:cxn modelId="{6A56325F-E05D-4229-A343-76679597C952}" type="presParOf" srcId="{D22C9779-7F01-4507-BF59-09BB594CE331}" destId="{A14D69F1-249A-41F0-B474-94CE5AFDD020}" srcOrd="2" destOrd="0" presId="urn:microsoft.com/office/officeart/2009/layout/CircleArrowProcess"/>
    <dgm:cxn modelId="{84DCB7B8-ACEC-4A9A-8859-4380AA0FD0E8}" type="presParOf" srcId="{A14D69F1-249A-41F0-B474-94CE5AFDD020}" destId="{E3EAC76B-D6A3-48E2-BE0E-C87122901B0D}" srcOrd="0" destOrd="0" presId="urn:microsoft.com/office/officeart/2009/layout/CircleArrowProcess"/>
    <dgm:cxn modelId="{D3D4420F-85C5-4CE8-952E-57F06F941B1F}" type="presParOf" srcId="{D22C9779-7F01-4507-BF59-09BB594CE331}" destId="{E810B6DC-4BC4-49D6-849B-8808C926ADDA}" srcOrd="3" destOrd="0" presId="urn:microsoft.com/office/officeart/2009/layout/CircleArrowProcess"/>
    <dgm:cxn modelId="{346647A6-53F8-4CFA-B151-5591E8FC3120}" type="presParOf" srcId="{D22C9779-7F01-4507-BF59-09BB594CE331}" destId="{8713FE1C-4AF9-43C9-ADEC-C7C82364C829}" srcOrd="4" destOrd="0" presId="urn:microsoft.com/office/officeart/2009/layout/CircleArrowProcess"/>
    <dgm:cxn modelId="{473C07A9-7D38-45A7-AD50-A621BBDFEF26}" type="presParOf" srcId="{8713FE1C-4AF9-43C9-ADEC-C7C82364C829}" destId="{9BBFBA8B-BF01-4B73-AC9E-3F9FBF259097}" srcOrd="0" destOrd="0" presId="urn:microsoft.com/office/officeart/2009/layout/CircleArrowProcess"/>
    <dgm:cxn modelId="{C5061F2D-D205-4B4B-975B-C0F2B9B91A6E}" type="presParOf" srcId="{D22C9779-7F01-4507-BF59-09BB594CE331}" destId="{C233FAE2-C641-4BF6-9B9D-A40DAF63F820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4A285E-7EDE-473A-80F2-E972F52A0EE8}" type="doc">
      <dgm:prSet loTypeId="urn:microsoft.com/office/officeart/2009/layout/CircleArrowProcess" loCatId="cycle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7FE3B8DE-71F8-46BB-9B70-A09AF69F9076}">
      <dgm:prSet phldrT="[Текст]" custT="1"/>
      <dgm:spPr/>
      <dgm:t>
        <a:bodyPr/>
        <a:lstStyle/>
        <a:p>
          <a:r>
            <a:rPr lang="ru-RU" sz="3600" b="1" dirty="0" smtClean="0">
              <a:solidFill>
                <a:schemeClr val="tx1"/>
              </a:solidFill>
              <a:latin typeface="Constantia" panose="02030602050306030303" pitchFamily="18" charset="0"/>
            </a:rPr>
            <a:t>ВО</a:t>
          </a:r>
          <a:r>
            <a:rPr lang="ru-RU" sz="2400" b="1" dirty="0" smtClean="0">
              <a:solidFill>
                <a:schemeClr val="tx1"/>
              </a:solidFill>
              <a:latin typeface="Constantia" panose="02030602050306030303" pitchFamily="18" charset="0"/>
            </a:rPr>
            <a:t> </a:t>
          </a:r>
          <a:r>
            <a:rPr lang="ru-RU" sz="1600" b="1" dirty="0" smtClean="0">
              <a:solidFill>
                <a:schemeClr val="tx1"/>
              </a:solidFill>
              <a:latin typeface="Constantia" panose="02030602050306030303" pitchFamily="18" charset="0"/>
            </a:rPr>
            <a:t>ДОГОВОР</a:t>
          </a:r>
          <a:endParaRPr lang="ru-RU" sz="1400" b="1" dirty="0">
            <a:solidFill>
              <a:schemeClr val="tx1"/>
            </a:solidFill>
            <a:latin typeface="Constantia" panose="02030602050306030303" pitchFamily="18" charset="0"/>
          </a:endParaRPr>
        </a:p>
      </dgm:t>
    </dgm:pt>
    <dgm:pt modelId="{1C1A6BC2-038F-4A93-9C5D-5B878A9FDCFD}" type="parTrans" cxnId="{C9D7FAEE-8C8B-4B13-B10E-27272E2A460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8C1DF47-A67B-4F1B-8119-8C4018FAAE0F}" type="sibTrans" cxnId="{C9D7FAEE-8C8B-4B13-B10E-27272E2A460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742AE61-E1BB-4349-B6DF-618742B3701A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1" dirty="0" smtClean="0">
              <a:solidFill>
                <a:schemeClr val="tx1"/>
              </a:solidFill>
              <a:latin typeface="Constantia" panose="02030602050306030303" pitchFamily="18" charset="0"/>
            </a:rPr>
            <a:t>ЗФО </a:t>
          </a:r>
        </a:p>
        <a:p>
          <a:pPr>
            <a:spcAft>
              <a:spcPts val="0"/>
            </a:spcAft>
          </a:pPr>
          <a:r>
            <a:rPr lang="ru-RU" sz="1800" b="1" dirty="0" smtClean="0">
              <a:solidFill>
                <a:schemeClr val="tx1"/>
              </a:solidFill>
              <a:latin typeface="Constantia" panose="02030602050306030303" pitchFamily="18" charset="0"/>
            </a:rPr>
            <a:t>18 июня – </a:t>
          </a:r>
        </a:p>
        <a:p>
          <a:pPr>
            <a:spcAft>
              <a:spcPts val="0"/>
            </a:spcAft>
          </a:pPr>
          <a:r>
            <a:rPr lang="ru-RU" sz="1800" b="1" dirty="0" smtClean="0">
              <a:solidFill>
                <a:schemeClr val="tx1"/>
              </a:solidFill>
              <a:latin typeface="Constantia" panose="02030602050306030303" pitchFamily="18" charset="0"/>
            </a:rPr>
            <a:t> 30 октября</a:t>
          </a:r>
          <a:endParaRPr lang="ru-RU" sz="1800" b="1" dirty="0">
            <a:solidFill>
              <a:schemeClr val="tx1"/>
            </a:solidFill>
            <a:latin typeface="Constantia" panose="02030602050306030303" pitchFamily="18" charset="0"/>
          </a:endParaRPr>
        </a:p>
      </dgm:t>
    </dgm:pt>
    <dgm:pt modelId="{7A70C2A1-80E5-452A-942C-696171825B8A}" type="parTrans" cxnId="{0784B045-1144-4C7E-A8CA-F37B45D76FE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2777B66-A1D2-429B-ADCA-9E038E70066E}" type="sibTrans" cxnId="{0784B045-1144-4C7E-A8CA-F37B45D76FE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22DF3BE-B0C7-47C5-B863-7A6DAB9C9D23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1" dirty="0" smtClean="0">
              <a:solidFill>
                <a:schemeClr val="tx1"/>
              </a:solidFill>
              <a:latin typeface="Constantia" panose="02030602050306030303" pitchFamily="18" charset="0"/>
            </a:rPr>
            <a:t>ОФО</a:t>
          </a:r>
        </a:p>
        <a:p>
          <a:pPr>
            <a:spcAft>
              <a:spcPts val="0"/>
            </a:spcAft>
          </a:pPr>
          <a:r>
            <a:rPr lang="ru-RU" sz="1800" b="1" dirty="0" smtClean="0">
              <a:solidFill>
                <a:schemeClr val="tx1"/>
              </a:solidFill>
              <a:latin typeface="Constantia" panose="02030602050306030303" pitchFamily="18" charset="0"/>
            </a:rPr>
            <a:t>18 июня – </a:t>
          </a:r>
        </a:p>
        <a:p>
          <a:pPr>
            <a:spcAft>
              <a:spcPts val="0"/>
            </a:spcAft>
          </a:pPr>
          <a:r>
            <a:rPr lang="ru-RU" sz="1800" b="1" dirty="0" smtClean="0">
              <a:solidFill>
                <a:schemeClr val="tx1"/>
              </a:solidFill>
              <a:latin typeface="Constantia" panose="02030602050306030303" pitchFamily="18" charset="0"/>
            </a:rPr>
            <a:t>31 августа</a:t>
          </a:r>
          <a:endParaRPr lang="ru-RU" sz="1800" b="1" dirty="0">
            <a:solidFill>
              <a:schemeClr val="tx1"/>
            </a:solidFill>
            <a:latin typeface="Constantia" panose="02030602050306030303" pitchFamily="18" charset="0"/>
          </a:endParaRPr>
        </a:p>
      </dgm:t>
    </dgm:pt>
    <dgm:pt modelId="{656E6FC1-D654-418F-9619-5E00F1157673}" type="sibTrans" cxnId="{B8C695EA-2A65-497C-92AA-9F2018341FE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8A85FBE-B089-4EEF-B2A2-7E8962B64D2A}" type="parTrans" cxnId="{B8C695EA-2A65-497C-92AA-9F2018341FE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22C9779-7F01-4507-BF59-09BB594CE331}" type="pres">
      <dgm:prSet presAssocID="{FB4A285E-7EDE-473A-80F2-E972F52A0EE8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822A861-CB60-4224-84D8-E17AFD433667}" type="pres">
      <dgm:prSet presAssocID="{7FE3B8DE-71F8-46BB-9B70-A09AF69F9076}" presName="Accent1" presStyleCnt="0"/>
      <dgm:spPr/>
    </dgm:pt>
    <dgm:pt modelId="{3E23C2DA-DA05-4BEE-9BD7-4EB8E9467F36}" type="pres">
      <dgm:prSet presAssocID="{7FE3B8DE-71F8-46BB-9B70-A09AF69F9076}" presName="Accent" presStyleLbl="node1" presStyleIdx="0" presStyleCnt="3"/>
      <dgm:spPr/>
    </dgm:pt>
    <dgm:pt modelId="{DAE0F8C3-318E-499D-9E9D-FB58FB2477EB}" type="pres">
      <dgm:prSet presAssocID="{7FE3B8DE-71F8-46BB-9B70-A09AF69F9076}" presName="Parent1" presStyleLbl="revTx" presStyleIdx="0" presStyleCnt="3" custLinFactY="200000" custLinFactNeighborX="3749" custLinFactNeighborY="21135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4D69F1-249A-41F0-B474-94CE5AFDD020}" type="pres">
      <dgm:prSet presAssocID="{922DF3BE-B0C7-47C5-B863-7A6DAB9C9D23}" presName="Accent2" presStyleCnt="0"/>
      <dgm:spPr/>
    </dgm:pt>
    <dgm:pt modelId="{E3EAC76B-D6A3-48E2-BE0E-C87122901B0D}" type="pres">
      <dgm:prSet presAssocID="{922DF3BE-B0C7-47C5-B863-7A6DAB9C9D23}" presName="Accent" presStyleLbl="node1" presStyleIdx="1" presStyleCnt="3"/>
      <dgm:spPr/>
    </dgm:pt>
    <dgm:pt modelId="{E810B6DC-4BC4-49D6-849B-8808C926ADDA}" type="pres">
      <dgm:prSet presAssocID="{922DF3BE-B0C7-47C5-B863-7A6DAB9C9D23}" presName="Parent2" presStyleLbl="revTx" presStyleIdx="1" presStyleCnt="3" custLinFactY="-100000" custLinFactNeighborX="51926" custLinFactNeighborY="-13684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13FE1C-4AF9-43C9-ADEC-C7C82364C829}" type="pres">
      <dgm:prSet presAssocID="{0742AE61-E1BB-4349-B6DF-618742B3701A}" presName="Accent3" presStyleCnt="0"/>
      <dgm:spPr/>
    </dgm:pt>
    <dgm:pt modelId="{9BBFBA8B-BF01-4B73-AC9E-3F9FBF259097}" type="pres">
      <dgm:prSet presAssocID="{0742AE61-E1BB-4349-B6DF-618742B3701A}" presName="Accent" presStyleLbl="node1" presStyleIdx="2" presStyleCnt="3"/>
      <dgm:spPr/>
    </dgm:pt>
    <dgm:pt modelId="{C233FAE2-C641-4BF6-9B9D-A40DAF63F820}" type="pres">
      <dgm:prSet presAssocID="{0742AE61-E1BB-4349-B6DF-618742B3701A}" presName="Parent3" presStyleLbl="revTx" presStyleIdx="2" presStyleCnt="3" custScaleX="121012" custLinFactY="-100000" custLinFactNeighborX="-45927" custLinFactNeighborY="-12669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D7FAEE-8C8B-4B13-B10E-27272E2A460C}" srcId="{FB4A285E-7EDE-473A-80F2-E972F52A0EE8}" destId="{7FE3B8DE-71F8-46BB-9B70-A09AF69F9076}" srcOrd="0" destOrd="0" parTransId="{1C1A6BC2-038F-4A93-9C5D-5B878A9FDCFD}" sibTransId="{58C1DF47-A67B-4F1B-8119-8C4018FAAE0F}"/>
    <dgm:cxn modelId="{DA99C090-334E-4B6C-9CB4-891748FF1079}" type="presOf" srcId="{FB4A285E-7EDE-473A-80F2-E972F52A0EE8}" destId="{D22C9779-7F01-4507-BF59-09BB594CE331}" srcOrd="0" destOrd="0" presId="urn:microsoft.com/office/officeart/2009/layout/CircleArrowProcess"/>
    <dgm:cxn modelId="{9899EEA6-5CF8-4101-8AD8-DEEFB8B281E4}" type="presOf" srcId="{0742AE61-E1BB-4349-B6DF-618742B3701A}" destId="{C233FAE2-C641-4BF6-9B9D-A40DAF63F820}" srcOrd="0" destOrd="0" presId="urn:microsoft.com/office/officeart/2009/layout/CircleArrowProcess"/>
    <dgm:cxn modelId="{0784B045-1144-4C7E-A8CA-F37B45D76FE0}" srcId="{FB4A285E-7EDE-473A-80F2-E972F52A0EE8}" destId="{0742AE61-E1BB-4349-B6DF-618742B3701A}" srcOrd="2" destOrd="0" parTransId="{7A70C2A1-80E5-452A-942C-696171825B8A}" sibTransId="{72777B66-A1D2-429B-ADCA-9E038E70066E}"/>
    <dgm:cxn modelId="{C9B72C19-AC7B-4AF7-8923-907398A00C67}" type="presOf" srcId="{7FE3B8DE-71F8-46BB-9B70-A09AF69F9076}" destId="{DAE0F8C3-318E-499D-9E9D-FB58FB2477EB}" srcOrd="0" destOrd="0" presId="urn:microsoft.com/office/officeart/2009/layout/CircleArrowProcess"/>
    <dgm:cxn modelId="{A3C1E8CA-7326-46F6-B3B2-8B06614E8728}" type="presOf" srcId="{922DF3BE-B0C7-47C5-B863-7A6DAB9C9D23}" destId="{E810B6DC-4BC4-49D6-849B-8808C926ADDA}" srcOrd="0" destOrd="0" presId="urn:microsoft.com/office/officeart/2009/layout/CircleArrowProcess"/>
    <dgm:cxn modelId="{B8C695EA-2A65-497C-92AA-9F2018341FE2}" srcId="{FB4A285E-7EDE-473A-80F2-E972F52A0EE8}" destId="{922DF3BE-B0C7-47C5-B863-7A6DAB9C9D23}" srcOrd="1" destOrd="0" parTransId="{C8A85FBE-B089-4EEF-B2A2-7E8962B64D2A}" sibTransId="{656E6FC1-D654-418F-9619-5E00F1157673}"/>
    <dgm:cxn modelId="{1E1D9BFA-8EA5-48D2-B672-7F6C03D645D9}" type="presParOf" srcId="{D22C9779-7F01-4507-BF59-09BB594CE331}" destId="{3822A861-CB60-4224-84D8-E17AFD433667}" srcOrd="0" destOrd="0" presId="urn:microsoft.com/office/officeart/2009/layout/CircleArrowProcess"/>
    <dgm:cxn modelId="{278524F4-0E9C-4BD8-8837-75C47C4D4772}" type="presParOf" srcId="{3822A861-CB60-4224-84D8-E17AFD433667}" destId="{3E23C2DA-DA05-4BEE-9BD7-4EB8E9467F36}" srcOrd="0" destOrd="0" presId="urn:microsoft.com/office/officeart/2009/layout/CircleArrowProcess"/>
    <dgm:cxn modelId="{3EDB74DB-7925-4924-9861-BF00F491102A}" type="presParOf" srcId="{D22C9779-7F01-4507-BF59-09BB594CE331}" destId="{DAE0F8C3-318E-499D-9E9D-FB58FB2477EB}" srcOrd="1" destOrd="0" presId="urn:microsoft.com/office/officeart/2009/layout/CircleArrowProcess"/>
    <dgm:cxn modelId="{21DC68FF-3D69-406A-9B9E-4F5BEBC8D7EB}" type="presParOf" srcId="{D22C9779-7F01-4507-BF59-09BB594CE331}" destId="{A14D69F1-249A-41F0-B474-94CE5AFDD020}" srcOrd="2" destOrd="0" presId="urn:microsoft.com/office/officeart/2009/layout/CircleArrowProcess"/>
    <dgm:cxn modelId="{FF15D523-E391-46F9-B759-F114C57E8537}" type="presParOf" srcId="{A14D69F1-249A-41F0-B474-94CE5AFDD020}" destId="{E3EAC76B-D6A3-48E2-BE0E-C87122901B0D}" srcOrd="0" destOrd="0" presId="urn:microsoft.com/office/officeart/2009/layout/CircleArrowProcess"/>
    <dgm:cxn modelId="{93EE0D74-26EB-44B8-B267-8DA65DF921CC}" type="presParOf" srcId="{D22C9779-7F01-4507-BF59-09BB594CE331}" destId="{E810B6DC-4BC4-49D6-849B-8808C926ADDA}" srcOrd="3" destOrd="0" presId="urn:microsoft.com/office/officeart/2009/layout/CircleArrowProcess"/>
    <dgm:cxn modelId="{78A11FCE-3FB1-4892-9099-B73C0061832E}" type="presParOf" srcId="{D22C9779-7F01-4507-BF59-09BB594CE331}" destId="{8713FE1C-4AF9-43C9-ADEC-C7C82364C829}" srcOrd="4" destOrd="0" presId="urn:microsoft.com/office/officeart/2009/layout/CircleArrowProcess"/>
    <dgm:cxn modelId="{03F800DC-579F-4C41-8AF8-2B545D8DC993}" type="presParOf" srcId="{8713FE1C-4AF9-43C9-ADEC-C7C82364C829}" destId="{9BBFBA8B-BF01-4B73-AC9E-3F9FBF259097}" srcOrd="0" destOrd="0" presId="urn:microsoft.com/office/officeart/2009/layout/CircleArrowProcess"/>
    <dgm:cxn modelId="{4CA8E6B2-861F-43D2-ADC9-DDF38E5101ED}" type="presParOf" srcId="{D22C9779-7F01-4507-BF59-09BB594CE331}" destId="{C233FAE2-C641-4BF6-9B9D-A40DAF63F820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7502D2-583E-46BD-B136-7E6E133C9233}" type="doc">
      <dgm:prSet loTypeId="urn:microsoft.com/office/officeart/2005/8/layout/vList3" loCatId="list" qsTypeId="urn:microsoft.com/office/officeart/2005/8/quickstyle/3d1" qsCatId="3D" csTypeId="urn:microsoft.com/office/officeart/2005/8/colors/accent1_5" csCatId="accent1" phldr="1"/>
      <dgm:spPr/>
    </dgm:pt>
    <dgm:pt modelId="{DC4E9E19-0A7E-4FA9-8A84-1BD7B84B985A}">
      <dgm:prSet phldrT="[Текст]" custT="1"/>
      <dgm:spPr/>
      <dgm:t>
        <a:bodyPr/>
        <a:lstStyle/>
        <a:p>
          <a:pPr algn="ctr">
            <a:lnSpc>
              <a:spcPct val="80000"/>
            </a:lnSpc>
            <a:spcAft>
              <a:spcPts val="0"/>
            </a:spcAft>
          </a:pPr>
          <a:r>
            <a:rPr lang="ru-RU" sz="2000" b="0" i="0" dirty="0" smtClean="0">
              <a:solidFill>
                <a:schemeClr val="tx1"/>
              </a:solidFill>
              <a:latin typeface="Constantia" panose="02030602050306030303" pitchFamily="18" charset="0"/>
            </a:rPr>
            <a:t>представляются в институт </a:t>
          </a:r>
          <a:r>
            <a:rPr lang="ru-RU" sz="2000" b="1" i="0" dirty="0" smtClean="0">
              <a:solidFill>
                <a:schemeClr val="tx1"/>
              </a:solidFill>
              <a:latin typeface="Constantia" panose="02030602050306030303" pitchFamily="18" charset="0"/>
            </a:rPr>
            <a:t>лично</a:t>
          </a:r>
          <a:r>
            <a:rPr lang="ru-RU" sz="2000" b="0" i="0" dirty="0" smtClean="0">
              <a:solidFill>
                <a:schemeClr val="tx1"/>
              </a:solidFill>
              <a:latin typeface="Constantia" panose="02030602050306030303" pitchFamily="18" charset="0"/>
            </a:rPr>
            <a:t> поступающим</a:t>
          </a:r>
          <a:endParaRPr lang="ru-RU" sz="2000" dirty="0">
            <a:solidFill>
              <a:schemeClr val="tx1"/>
            </a:solidFill>
            <a:latin typeface="Constantia" panose="02030602050306030303" pitchFamily="18" charset="0"/>
          </a:endParaRPr>
        </a:p>
      </dgm:t>
    </dgm:pt>
    <dgm:pt modelId="{78DE09F1-A102-4384-905E-1B2E3EDE7714}" type="parTrans" cxnId="{8310F8A1-8C9D-4D31-9C34-E4C29DE1C3D2}">
      <dgm:prSet/>
      <dgm:spPr/>
      <dgm:t>
        <a:bodyPr/>
        <a:lstStyle/>
        <a:p>
          <a:endParaRPr lang="ru-RU"/>
        </a:p>
      </dgm:t>
    </dgm:pt>
    <dgm:pt modelId="{EB9F6DAF-E5C4-4C6A-96D3-AF89609DBC84}" type="sibTrans" cxnId="{8310F8A1-8C9D-4D31-9C34-E4C29DE1C3D2}">
      <dgm:prSet/>
      <dgm:spPr/>
      <dgm:t>
        <a:bodyPr/>
        <a:lstStyle/>
        <a:p>
          <a:endParaRPr lang="ru-RU"/>
        </a:p>
      </dgm:t>
    </dgm:pt>
    <dgm:pt modelId="{8DAAC96D-0C1A-4F89-A8B2-C8806D7FFEE6}">
      <dgm:prSet phldrT="[Текст]" custT="1"/>
      <dgm:spPr/>
      <dgm:t>
        <a:bodyPr/>
        <a:lstStyle/>
        <a:p>
          <a:pPr algn="ctr">
            <a:lnSpc>
              <a:spcPct val="80000"/>
            </a:lnSpc>
            <a:spcAft>
              <a:spcPts val="0"/>
            </a:spcAft>
          </a:pPr>
          <a:r>
            <a:rPr lang="ru-RU" sz="1800" b="0" i="0" dirty="0" smtClean="0">
              <a:solidFill>
                <a:schemeClr val="tx1"/>
              </a:solidFill>
              <a:latin typeface="Constantia" panose="02030602050306030303" pitchFamily="18" charset="0"/>
            </a:rPr>
            <a:t>   направляются в институт с пометкой «Приемная комиссия» через </a:t>
          </a:r>
          <a:r>
            <a:rPr lang="ru-RU" sz="1800" b="1" i="0" dirty="0" smtClean="0">
              <a:solidFill>
                <a:schemeClr val="tx1"/>
              </a:solidFill>
              <a:latin typeface="Constantia" panose="02030602050306030303" pitchFamily="18" charset="0"/>
            </a:rPr>
            <a:t>операторов почтовой связи </a:t>
          </a:r>
          <a:r>
            <a:rPr lang="ru-RU" sz="1800" b="0" i="0" dirty="0" smtClean="0">
              <a:solidFill>
                <a:schemeClr val="tx1"/>
              </a:solidFill>
              <a:latin typeface="Constantia" panose="02030602050306030303" pitchFamily="18" charset="0"/>
            </a:rPr>
            <a:t> общего пользования</a:t>
          </a:r>
          <a:endParaRPr lang="ru-RU" sz="1800" dirty="0">
            <a:latin typeface="Constantia" panose="02030602050306030303" pitchFamily="18" charset="0"/>
          </a:endParaRPr>
        </a:p>
      </dgm:t>
    </dgm:pt>
    <dgm:pt modelId="{B16925B6-E825-44B3-9A80-94A07DB9EF42}" type="parTrans" cxnId="{4B615A5A-7506-48DF-84C8-1D031E13F191}">
      <dgm:prSet/>
      <dgm:spPr/>
      <dgm:t>
        <a:bodyPr/>
        <a:lstStyle/>
        <a:p>
          <a:endParaRPr lang="ru-RU"/>
        </a:p>
      </dgm:t>
    </dgm:pt>
    <dgm:pt modelId="{980E39F3-650B-4F2B-A368-14CE1284AF69}" type="sibTrans" cxnId="{4B615A5A-7506-48DF-84C8-1D031E13F191}">
      <dgm:prSet/>
      <dgm:spPr/>
      <dgm:t>
        <a:bodyPr/>
        <a:lstStyle/>
        <a:p>
          <a:endParaRPr lang="ru-RU"/>
        </a:p>
      </dgm:t>
    </dgm:pt>
    <dgm:pt modelId="{DF278D4D-B8A9-44BE-88EB-6359674022CE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ru-RU" sz="1600" b="0" i="0" dirty="0" smtClean="0">
              <a:solidFill>
                <a:schemeClr val="tx1"/>
              </a:solidFill>
              <a:latin typeface="Constantia" panose="02030602050306030303" pitchFamily="18" charset="0"/>
            </a:rPr>
            <a:t>направляются в организацию в </a:t>
          </a:r>
          <a:r>
            <a:rPr lang="ru-RU" sz="1600" b="1" i="0" dirty="0" smtClean="0">
              <a:solidFill>
                <a:schemeClr val="tx1"/>
              </a:solidFill>
              <a:latin typeface="Constantia" panose="02030602050306030303" pitchFamily="18" charset="0"/>
            </a:rPr>
            <a:t>электронной форме посредством электронной информационной системы организации</a:t>
          </a:r>
          <a:r>
            <a:rPr lang="ru-RU" sz="1600" b="0" i="0" dirty="0" smtClean="0">
              <a:solidFill>
                <a:schemeClr val="tx1"/>
              </a:solidFill>
              <a:latin typeface="Constantia" panose="02030602050306030303" pitchFamily="18" charset="0"/>
            </a:rPr>
            <a:t> – личный кабинет поступающего (</a:t>
          </a:r>
          <a:r>
            <a:rPr lang="ru-RU" sz="1600" b="0" i="0" dirty="0" smtClean="0">
              <a:solidFill>
                <a:schemeClr val="tx1"/>
              </a:solidFill>
              <a:latin typeface="Constantia" panose="02030602050306030303" pitchFamily="18" charset="0"/>
              <a:hlinkClick xmlns:r="http://schemas.openxmlformats.org/officeDocument/2006/relationships" r:id="rId1"/>
            </a:rPr>
            <a:t>https://enrollees.utmn.ru</a:t>
          </a:r>
          <a:r>
            <a:rPr lang="ru-RU" sz="1600" b="0" i="0" dirty="0" smtClean="0">
              <a:solidFill>
                <a:schemeClr val="tx1"/>
              </a:solidFill>
              <a:latin typeface="Constantia" panose="02030602050306030303" pitchFamily="18" charset="0"/>
            </a:rPr>
            <a:t>), </a:t>
          </a:r>
        </a:p>
        <a:p>
          <a:pPr algn="ctr">
            <a:spcAft>
              <a:spcPts val="0"/>
            </a:spcAft>
          </a:pPr>
          <a:r>
            <a:rPr lang="ru-RU" sz="1600" b="0" i="0" dirty="0" smtClean="0">
              <a:solidFill>
                <a:schemeClr val="tx1"/>
              </a:solidFill>
              <a:latin typeface="Constantia" panose="02030602050306030303" pitchFamily="18" charset="0"/>
            </a:rPr>
            <a:t>а также посредством ЕПГУ. </a:t>
          </a:r>
        </a:p>
        <a:p>
          <a:pPr algn="just">
            <a:spcAft>
              <a:spcPct val="35000"/>
            </a:spcAft>
          </a:pPr>
          <a:r>
            <a:rPr lang="ru-RU" sz="1600" b="0" i="1" dirty="0" smtClean="0">
              <a:solidFill>
                <a:schemeClr val="tx1"/>
              </a:solidFill>
              <a:latin typeface="Constantia" panose="02030602050306030303" pitchFamily="18" charset="0"/>
            </a:rPr>
            <a:t>Заявление, поданное в электронной форме, регистрируется в приемной комиссии, о чем абитуриент информируется в личном кабинете. В случае предоставления неполных или недостоверных сведений заявление отклоняется, о чем абитуриент информируется в личном кабинете</a:t>
          </a:r>
          <a:endParaRPr lang="ru-RU" sz="1600" i="1" dirty="0">
            <a:solidFill>
              <a:schemeClr val="tx1"/>
            </a:solidFill>
            <a:latin typeface="Constantia" panose="02030602050306030303" pitchFamily="18" charset="0"/>
          </a:endParaRPr>
        </a:p>
      </dgm:t>
    </dgm:pt>
    <dgm:pt modelId="{EC00FA36-4249-43B2-9DD1-D23FE704BC31}" type="parTrans" cxnId="{02FE200D-CC38-4D54-BB84-359AE3E37791}">
      <dgm:prSet/>
      <dgm:spPr/>
      <dgm:t>
        <a:bodyPr/>
        <a:lstStyle/>
        <a:p>
          <a:endParaRPr lang="ru-RU"/>
        </a:p>
      </dgm:t>
    </dgm:pt>
    <dgm:pt modelId="{13DFF730-D5CC-443B-91A5-7F586FE1ADA9}" type="sibTrans" cxnId="{02FE200D-CC38-4D54-BB84-359AE3E37791}">
      <dgm:prSet/>
      <dgm:spPr/>
      <dgm:t>
        <a:bodyPr/>
        <a:lstStyle/>
        <a:p>
          <a:endParaRPr lang="ru-RU"/>
        </a:p>
      </dgm:t>
    </dgm:pt>
    <dgm:pt modelId="{0C30D4DF-30D5-4423-A3B3-3F7B570086FD}" type="pres">
      <dgm:prSet presAssocID="{1D7502D2-583E-46BD-B136-7E6E133C9233}" presName="linearFlow" presStyleCnt="0">
        <dgm:presLayoutVars>
          <dgm:dir/>
          <dgm:resizeHandles val="exact"/>
        </dgm:presLayoutVars>
      </dgm:prSet>
      <dgm:spPr/>
    </dgm:pt>
    <dgm:pt modelId="{53300A01-E71C-446B-812A-E4D17B97D632}" type="pres">
      <dgm:prSet presAssocID="{DC4E9E19-0A7E-4FA9-8A84-1BD7B84B985A}" presName="composite" presStyleCnt="0"/>
      <dgm:spPr/>
    </dgm:pt>
    <dgm:pt modelId="{F7A0B974-353D-428A-89F0-4234B0FE6ECE}" type="pres">
      <dgm:prSet presAssocID="{DC4E9E19-0A7E-4FA9-8A84-1BD7B84B985A}" presName="imgShp" presStyleLbl="fgImgPlace1" presStyleIdx="0" presStyleCnt="3" custScaleX="89812" custScaleY="89812" custLinFactNeighborX="-49642" custLinFactNeighborY="-484"/>
      <dgm:spPr/>
    </dgm:pt>
    <dgm:pt modelId="{169AB745-69CB-432D-AE28-EFCE4E76D0A3}" type="pres">
      <dgm:prSet presAssocID="{DC4E9E19-0A7E-4FA9-8A84-1BD7B84B985A}" presName="txShp" presStyleLbl="node1" presStyleIdx="0" presStyleCnt="3" custScaleX="1381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7A1604-6562-4A97-8D86-2E32A19D5AF7}" type="pres">
      <dgm:prSet presAssocID="{EB9F6DAF-E5C4-4C6A-96D3-AF89609DBC84}" presName="spacing" presStyleCnt="0"/>
      <dgm:spPr/>
    </dgm:pt>
    <dgm:pt modelId="{7F4E74AD-28DE-46BA-8265-FF7BF424292D}" type="pres">
      <dgm:prSet presAssocID="{8DAAC96D-0C1A-4F89-A8B2-C8806D7FFEE6}" presName="composite" presStyleCnt="0"/>
      <dgm:spPr/>
    </dgm:pt>
    <dgm:pt modelId="{AFC84711-4A14-4FEB-B862-588F9FA0AB2A}" type="pres">
      <dgm:prSet presAssocID="{8DAAC96D-0C1A-4F89-A8B2-C8806D7FFEE6}" presName="imgShp" presStyleLbl="fgImgPlace1" presStyleIdx="1" presStyleCnt="3" custScaleX="89812" custScaleY="89812" custLinFactNeighborX="-49642" custLinFactNeighborY="-1677"/>
      <dgm:spPr/>
    </dgm:pt>
    <dgm:pt modelId="{6700B4B0-518E-4009-8766-8B56900E3061}" type="pres">
      <dgm:prSet presAssocID="{8DAAC96D-0C1A-4F89-A8B2-C8806D7FFEE6}" presName="txShp" presStyleLbl="node1" presStyleIdx="1" presStyleCnt="3" custScaleX="1381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D1FE0E-52DF-4EB1-8313-47104C1E4E12}" type="pres">
      <dgm:prSet presAssocID="{980E39F3-650B-4F2B-A368-14CE1284AF69}" presName="spacing" presStyleCnt="0"/>
      <dgm:spPr/>
    </dgm:pt>
    <dgm:pt modelId="{966B021A-AE6E-4036-8CEE-E08CD0B69C1D}" type="pres">
      <dgm:prSet presAssocID="{DF278D4D-B8A9-44BE-88EB-6359674022CE}" presName="composite" presStyleCnt="0"/>
      <dgm:spPr/>
    </dgm:pt>
    <dgm:pt modelId="{555EC316-46D2-47BA-B5CB-E44E7D60BB2E}" type="pres">
      <dgm:prSet presAssocID="{DF278D4D-B8A9-44BE-88EB-6359674022CE}" presName="imgShp" presStyleLbl="fgImgPlace1" presStyleIdx="2" presStyleCnt="3" custScaleX="89812" custScaleY="89812" custLinFactNeighborX="-48744" custLinFactNeighborY="-3914"/>
      <dgm:spPr/>
    </dgm:pt>
    <dgm:pt modelId="{66CFAE7B-FE5D-47AB-9966-43F8D88FBD0A}" type="pres">
      <dgm:prSet presAssocID="{DF278D4D-B8A9-44BE-88EB-6359674022CE}" presName="txShp" presStyleLbl="node1" presStyleIdx="2" presStyleCnt="3" custScaleX="140685" custScaleY="172850" custLinFactNeighborY="44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FE200D-CC38-4D54-BB84-359AE3E37791}" srcId="{1D7502D2-583E-46BD-B136-7E6E133C9233}" destId="{DF278D4D-B8A9-44BE-88EB-6359674022CE}" srcOrd="2" destOrd="0" parTransId="{EC00FA36-4249-43B2-9DD1-D23FE704BC31}" sibTransId="{13DFF730-D5CC-443B-91A5-7F586FE1ADA9}"/>
    <dgm:cxn modelId="{089D025C-2A16-4366-A0A5-BABAC710C4D6}" type="presOf" srcId="{8DAAC96D-0C1A-4F89-A8B2-C8806D7FFEE6}" destId="{6700B4B0-518E-4009-8766-8B56900E3061}" srcOrd="0" destOrd="0" presId="urn:microsoft.com/office/officeart/2005/8/layout/vList3"/>
    <dgm:cxn modelId="{8310F8A1-8C9D-4D31-9C34-E4C29DE1C3D2}" srcId="{1D7502D2-583E-46BD-B136-7E6E133C9233}" destId="{DC4E9E19-0A7E-4FA9-8A84-1BD7B84B985A}" srcOrd="0" destOrd="0" parTransId="{78DE09F1-A102-4384-905E-1B2E3EDE7714}" sibTransId="{EB9F6DAF-E5C4-4C6A-96D3-AF89609DBC84}"/>
    <dgm:cxn modelId="{6B73CD43-A307-477C-97CE-3B5DCDCCF37E}" type="presOf" srcId="{1D7502D2-583E-46BD-B136-7E6E133C9233}" destId="{0C30D4DF-30D5-4423-A3B3-3F7B570086FD}" srcOrd="0" destOrd="0" presId="urn:microsoft.com/office/officeart/2005/8/layout/vList3"/>
    <dgm:cxn modelId="{FDD5F00B-D851-4FA4-9DAF-F23B3B24CA44}" type="presOf" srcId="{DC4E9E19-0A7E-4FA9-8A84-1BD7B84B985A}" destId="{169AB745-69CB-432D-AE28-EFCE4E76D0A3}" srcOrd="0" destOrd="0" presId="urn:microsoft.com/office/officeart/2005/8/layout/vList3"/>
    <dgm:cxn modelId="{D786FEB6-9CA6-42B3-B656-2004246A6BE8}" type="presOf" srcId="{DF278D4D-B8A9-44BE-88EB-6359674022CE}" destId="{66CFAE7B-FE5D-47AB-9966-43F8D88FBD0A}" srcOrd="0" destOrd="0" presId="urn:microsoft.com/office/officeart/2005/8/layout/vList3"/>
    <dgm:cxn modelId="{4B615A5A-7506-48DF-84C8-1D031E13F191}" srcId="{1D7502D2-583E-46BD-B136-7E6E133C9233}" destId="{8DAAC96D-0C1A-4F89-A8B2-C8806D7FFEE6}" srcOrd="1" destOrd="0" parTransId="{B16925B6-E825-44B3-9A80-94A07DB9EF42}" sibTransId="{980E39F3-650B-4F2B-A368-14CE1284AF69}"/>
    <dgm:cxn modelId="{C694DF3D-3DBB-47BB-BE57-49902987F977}" type="presParOf" srcId="{0C30D4DF-30D5-4423-A3B3-3F7B570086FD}" destId="{53300A01-E71C-446B-812A-E4D17B97D632}" srcOrd="0" destOrd="0" presId="urn:microsoft.com/office/officeart/2005/8/layout/vList3"/>
    <dgm:cxn modelId="{68EB46FA-87CE-40A4-999A-9BF6B67F9DC9}" type="presParOf" srcId="{53300A01-E71C-446B-812A-E4D17B97D632}" destId="{F7A0B974-353D-428A-89F0-4234B0FE6ECE}" srcOrd="0" destOrd="0" presId="urn:microsoft.com/office/officeart/2005/8/layout/vList3"/>
    <dgm:cxn modelId="{909FF0F3-46E4-41D9-9890-141AE1458750}" type="presParOf" srcId="{53300A01-E71C-446B-812A-E4D17B97D632}" destId="{169AB745-69CB-432D-AE28-EFCE4E76D0A3}" srcOrd="1" destOrd="0" presId="urn:microsoft.com/office/officeart/2005/8/layout/vList3"/>
    <dgm:cxn modelId="{22D26019-EF09-4566-A65A-B9E73B33FC8A}" type="presParOf" srcId="{0C30D4DF-30D5-4423-A3B3-3F7B570086FD}" destId="{4C7A1604-6562-4A97-8D86-2E32A19D5AF7}" srcOrd="1" destOrd="0" presId="urn:microsoft.com/office/officeart/2005/8/layout/vList3"/>
    <dgm:cxn modelId="{1DFFB37B-F907-4A9A-9163-2FCA03543FA9}" type="presParOf" srcId="{0C30D4DF-30D5-4423-A3B3-3F7B570086FD}" destId="{7F4E74AD-28DE-46BA-8265-FF7BF424292D}" srcOrd="2" destOrd="0" presId="urn:microsoft.com/office/officeart/2005/8/layout/vList3"/>
    <dgm:cxn modelId="{2ED2AA15-7052-4C54-BE84-9BEA6F64C42E}" type="presParOf" srcId="{7F4E74AD-28DE-46BA-8265-FF7BF424292D}" destId="{AFC84711-4A14-4FEB-B862-588F9FA0AB2A}" srcOrd="0" destOrd="0" presId="urn:microsoft.com/office/officeart/2005/8/layout/vList3"/>
    <dgm:cxn modelId="{64D700CB-2C04-4C39-8622-4184D10CFAC8}" type="presParOf" srcId="{7F4E74AD-28DE-46BA-8265-FF7BF424292D}" destId="{6700B4B0-518E-4009-8766-8B56900E3061}" srcOrd="1" destOrd="0" presId="urn:microsoft.com/office/officeart/2005/8/layout/vList3"/>
    <dgm:cxn modelId="{3A84ED4F-BFC3-4874-9CDA-60676D84C06E}" type="presParOf" srcId="{0C30D4DF-30D5-4423-A3B3-3F7B570086FD}" destId="{8AD1FE0E-52DF-4EB1-8313-47104C1E4E12}" srcOrd="3" destOrd="0" presId="urn:microsoft.com/office/officeart/2005/8/layout/vList3"/>
    <dgm:cxn modelId="{D6374B89-04C9-44E2-97D4-2E81978AA284}" type="presParOf" srcId="{0C30D4DF-30D5-4423-A3B3-3F7B570086FD}" destId="{966B021A-AE6E-4036-8CEE-E08CD0B69C1D}" srcOrd="4" destOrd="0" presId="urn:microsoft.com/office/officeart/2005/8/layout/vList3"/>
    <dgm:cxn modelId="{2A506489-27A5-4D93-A587-61095DC0EC97}" type="presParOf" srcId="{966B021A-AE6E-4036-8CEE-E08CD0B69C1D}" destId="{555EC316-46D2-47BA-B5CB-E44E7D60BB2E}" srcOrd="0" destOrd="0" presId="urn:microsoft.com/office/officeart/2005/8/layout/vList3"/>
    <dgm:cxn modelId="{AD90389C-AC7B-4467-9534-7C83208450C9}" type="presParOf" srcId="{966B021A-AE6E-4036-8CEE-E08CD0B69C1D}" destId="{66CFAE7B-FE5D-47AB-9966-43F8D88FBD0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57FCBD-1E23-47D8-ADE2-32A4BFA50912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CAF131-85CB-49A0-8BB0-74BFC6FCA6F6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3200" b="1" dirty="0" smtClean="0">
              <a:latin typeface="Constantia" panose="02030602050306030303" pitchFamily="18" charset="0"/>
            </a:rPr>
            <a:t>231</a:t>
          </a:r>
        </a:p>
        <a:p>
          <a:pPr>
            <a:spcAft>
              <a:spcPts val="0"/>
            </a:spcAft>
          </a:pPr>
          <a:r>
            <a:rPr lang="ru-RU" sz="3200" b="1" dirty="0" smtClean="0">
              <a:latin typeface="Constantia" panose="02030602050306030303" pitchFamily="18" charset="0"/>
            </a:rPr>
            <a:t>ОФО</a:t>
          </a:r>
          <a:endParaRPr lang="ru-RU" sz="3200" b="1" dirty="0">
            <a:latin typeface="Constantia" panose="02030602050306030303" pitchFamily="18" charset="0"/>
          </a:endParaRPr>
        </a:p>
      </dgm:t>
    </dgm:pt>
    <dgm:pt modelId="{219ED0D9-A8C8-44F0-A182-81DB7491F829}" type="parTrans" cxnId="{73FF55FF-3FC2-46EC-880D-EF42EBE8A9AA}">
      <dgm:prSet/>
      <dgm:spPr/>
      <dgm:t>
        <a:bodyPr/>
        <a:lstStyle/>
        <a:p>
          <a:endParaRPr lang="ru-RU"/>
        </a:p>
      </dgm:t>
    </dgm:pt>
    <dgm:pt modelId="{8978FA12-E6E7-4108-B2BA-F1E0D516390B}" type="sibTrans" cxnId="{73FF55FF-3FC2-46EC-880D-EF42EBE8A9AA}">
      <dgm:prSet/>
      <dgm:spPr/>
      <dgm:t>
        <a:bodyPr/>
        <a:lstStyle/>
        <a:p>
          <a:endParaRPr lang="ru-RU"/>
        </a:p>
      </dgm:t>
    </dgm:pt>
    <dgm:pt modelId="{56F5CBE5-5B7B-4A2A-A9D9-DC7EC405B5A2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3200" b="1" dirty="0" smtClean="0">
              <a:latin typeface="Constantia" panose="02030602050306030303" pitchFamily="18" charset="0"/>
            </a:rPr>
            <a:t>77</a:t>
          </a:r>
        </a:p>
        <a:p>
          <a:pPr>
            <a:spcAft>
              <a:spcPts val="0"/>
            </a:spcAft>
          </a:pPr>
          <a:r>
            <a:rPr lang="ru-RU" sz="3200" b="1" dirty="0" smtClean="0">
              <a:latin typeface="Constantia" panose="02030602050306030303" pitchFamily="18" charset="0"/>
            </a:rPr>
            <a:t> ЗФО</a:t>
          </a:r>
          <a:endParaRPr lang="ru-RU" sz="3200" b="1" dirty="0">
            <a:latin typeface="Constantia" panose="02030602050306030303" pitchFamily="18" charset="0"/>
          </a:endParaRPr>
        </a:p>
      </dgm:t>
    </dgm:pt>
    <dgm:pt modelId="{7E2EBDC3-4EE2-469F-87EF-3ABD8B6C0D20}" type="parTrans" cxnId="{95BF960D-D4DB-48B9-9FC7-59F989B02765}">
      <dgm:prSet/>
      <dgm:spPr/>
      <dgm:t>
        <a:bodyPr/>
        <a:lstStyle/>
        <a:p>
          <a:endParaRPr lang="ru-RU"/>
        </a:p>
      </dgm:t>
    </dgm:pt>
    <dgm:pt modelId="{021A8540-5787-484C-85F6-15288F3F54B0}" type="sibTrans" cxnId="{95BF960D-D4DB-48B9-9FC7-59F989B02765}">
      <dgm:prSet/>
      <dgm:spPr/>
      <dgm:t>
        <a:bodyPr/>
        <a:lstStyle/>
        <a:p>
          <a:endParaRPr lang="ru-RU"/>
        </a:p>
      </dgm:t>
    </dgm:pt>
    <dgm:pt modelId="{CB6412DA-5072-4BDE-B9F5-A08881A0A4E3}">
      <dgm:prSet phldrT="[Текст]"/>
      <dgm:spPr/>
      <dgm:t>
        <a:bodyPr/>
        <a:lstStyle/>
        <a:p>
          <a:r>
            <a:rPr lang="ru-RU" dirty="0" err="1" smtClean="0">
              <a:solidFill>
                <a:schemeClr val="bg1"/>
              </a:solidFill>
            </a:rPr>
            <a:t>авпвап</a:t>
          </a:r>
          <a:endParaRPr lang="ru-RU" dirty="0">
            <a:solidFill>
              <a:schemeClr val="bg1"/>
            </a:solidFill>
          </a:endParaRPr>
        </a:p>
      </dgm:t>
    </dgm:pt>
    <dgm:pt modelId="{8657A8D9-88EA-4486-9047-2B9E92F411D0}" type="sibTrans" cxnId="{3C1B4F28-DAA3-4553-A471-1DD6FCD78D94}">
      <dgm:prSet/>
      <dgm:spPr/>
      <dgm:t>
        <a:bodyPr/>
        <a:lstStyle/>
        <a:p>
          <a:endParaRPr lang="ru-RU"/>
        </a:p>
      </dgm:t>
    </dgm:pt>
    <dgm:pt modelId="{40F37A7E-6D71-4D3A-BEDF-174A615703C3}" type="parTrans" cxnId="{3C1B4F28-DAA3-4553-A471-1DD6FCD78D94}">
      <dgm:prSet/>
      <dgm:spPr/>
      <dgm:t>
        <a:bodyPr/>
        <a:lstStyle/>
        <a:p>
          <a:endParaRPr lang="ru-RU"/>
        </a:p>
      </dgm:t>
    </dgm:pt>
    <dgm:pt modelId="{29E167F1-E13D-4150-93D0-855FC76AA760}" type="pres">
      <dgm:prSet presAssocID="{F257FCBD-1E23-47D8-ADE2-32A4BFA50912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5452825-3162-4688-A55C-AE2E9023F443}" type="pres">
      <dgm:prSet presAssocID="{CB6412DA-5072-4BDE-B9F5-A08881A0A4E3}" presName="hierRoot1" presStyleCnt="0">
        <dgm:presLayoutVars>
          <dgm:hierBranch val="init"/>
        </dgm:presLayoutVars>
      </dgm:prSet>
      <dgm:spPr/>
    </dgm:pt>
    <dgm:pt modelId="{9ADDAB53-06AB-4B17-89B4-333612334783}" type="pres">
      <dgm:prSet presAssocID="{CB6412DA-5072-4BDE-B9F5-A08881A0A4E3}" presName="rootComposite1" presStyleCnt="0"/>
      <dgm:spPr/>
    </dgm:pt>
    <dgm:pt modelId="{C376F1FB-2B04-433F-8744-48CC012EAC0A}" type="pres">
      <dgm:prSet presAssocID="{CB6412DA-5072-4BDE-B9F5-A08881A0A4E3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43FB16-B609-4D82-B5A0-C5A4ADA089A3}" type="pres">
      <dgm:prSet presAssocID="{CB6412DA-5072-4BDE-B9F5-A08881A0A4E3}" presName="topArc1" presStyleLbl="parChTrans1D1" presStyleIdx="0" presStyleCnt="6"/>
      <dgm:spPr/>
    </dgm:pt>
    <dgm:pt modelId="{774CBD8F-183F-4380-9C68-FD037D5C7D4B}" type="pres">
      <dgm:prSet presAssocID="{CB6412DA-5072-4BDE-B9F5-A08881A0A4E3}" presName="bottomArc1" presStyleLbl="parChTrans1D1" presStyleIdx="1" presStyleCnt="6"/>
      <dgm:spPr/>
    </dgm:pt>
    <dgm:pt modelId="{B4636A19-E098-48D9-AAFB-5212EA8CC082}" type="pres">
      <dgm:prSet presAssocID="{CB6412DA-5072-4BDE-B9F5-A08881A0A4E3}" presName="topConnNode1" presStyleLbl="node1" presStyleIdx="0" presStyleCnt="0"/>
      <dgm:spPr/>
      <dgm:t>
        <a:bodyPr/>
        <a:lstStyle/>
        <a:p>
          <a:endParaRPr lang="ru-RU"/>
        </a:p>
      </dgm:t>
    </dgm:pt>
    <dgm:pt modelId="{8D069570-87BE-4A76-84BC-07FFC1851210}" type="pres">
      <dgm:prSet presAssocID="{CB6412DA-5072-4BDE-B9F5-A08881A0A4E3}" presName="hierChild2" presStyleCnt="0"/>
      <dgm:spPr/>
    </dgm:pt>
    <dgm:pt modelId="{19C5284B-4737-4FDE-8D8C-D658F988F5D9}" type="pres">
      <dgm:prSet presAssocID="{219ED0D9-A8C8-44F0-A182-81DB7491F829}" presName="Name28" presStyleLbl="parChTrans1D2" presStyleIdx="0" presStyleCnt="2"/>
      <dgm:spPr/>
      <dgm:t>
        <a:bodyPr/>
        <a:lstStyle/>
        <a:p>
          <a:endParaRPr lang="ru-RU"/>
        </a:p>
      </dgm:t>
    </dgm:pt>
    <dgm:pt modelId="{4516EDD3-E3AD-44E5-9378-01D49B2DCC39}" type="pres">
      <dgm:prSet presAssocID="{95CAF131-85CB-49A0-8BB0-74BFC6FCA6F6}" presName="hierRoot2" presStyleCnt="0">
        <dgm:presLayoutVars>
          <dgm:hierBranch val="init"/>
        </dgm:presLayoutVars>
      </dgm:prSet>
      <dgm:spPr/>
    </dgm:pt>
    <dgm:pt modelId="{D49C7A7E-D265-440A-9A09-69660AC72355}" type="pres">
      <dgm:prSet presAssocID="{95CAF131-85CB-49A0-8BB0-74BFC6FCA6F6}" presName="rootComposite2" presStyleCnt="0"/>
      <dgm:spPr/>
    </dgm:pt>
    <dgm:pt modelId="{2DC09D9F-B30B-4324-878F-71621EC18164}" type="pres">
      <dgm:prSet presAssocID="{95CAF131-85CB-49A0-8BB0-74BFC6FCA6F6}" presName="rootText2" presStyleLbl="alignAcc1" presStyleIdx="0" presStyleCnt="0" custLinFactNeighborX="1309" custLinFactNeighborY="18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300403-B743-4F3F-9669-07401BE54E2F}" type="pres">
      <dgm:prSet presAssocID="{95CAF131-85CB-49A0-8BB0-74BFC6FCA6F6}" presName="topArc2" presStyleLbl="parChTrans1D1" presStyleIdx="2" presStyleCnt="6"/>
      <dgm:spPr/>
    </dgm:pt>
    <dgm:pt modelId="{776754A3-A56A-42EF-B20D-26B75C530B4D}" type="pres">
      <dgm:prSet presAssocID="{95CAF131-85CB-49A0-8BB0-74BFC6FCA6F6}" presName="bottomArc2" presStyleLbl="parChTrans1D1" presStyleIdx="3" presStyleCnt="6"/>
      <dgm:spPr/>
    </dgm:pt>
    <dgm:pt modelId="{53BE230A-D81D-43CC-9C59-7622CCF88317}" type="pres">
      <dgm:prSet presAssocID="{95CAF131-85CB-49A0-8BB0-74BFC6FCA6F6}" presName="topConnNode2" presStyleLbl="node2" presStyleIdx="0" presStyleCnt="0"/>
      <dgm:spPr/>
      <dgm:t>
        <a:bodyPr/>
        <a:lstStyle/>
        <a:p>
          <a:endParaRPr lang="ru-RU"/>
        </a:p>
      </dgm:t>
    </dgm:pt>
    <dgm:pt modelId="{DDD084AB-E5D6-418F-B524-416391BC93DB}" type="pres">
      <dgm:prSet presAssocID="{95CAF131-85CB-49A0-8BB0-74BFC6FCA6F6}" presName="hierChild4" presStyleCnt="0"/>
      <dgm:spPr/>
    </dgm:pt>
    <dgm:pt modelId="{D0D5DB35-A32C-4184-8D5F-66796AE254CC}" type="pres">
      <dgm:prSet presAssocID="{95CAF131-85CB-49A0-8BB0-74BFC6FCA6F6}" presName="hierChild5" presStyleCnt="0"/>
      <dgm:spPr/>
    </dgm:pt>
    <dgm:pt modelId="{2B2FE22B-AA6F-47D4-916D-34FC9E44F07D}" type="pres">
      <dgm:prSet presAssocID="{7E2EBDC3-4EE2-469F-87EF-3ABD8B6C0D20}" presName="Name28" presStyleLbl="parChTrans1D2" presStyleIdx="1" presStyleCnt="2"/>
      <dgm:spPr/>
      <dgm:t>
        <a:bodyPr/>
        <a:lstStyle/>
        <a:p>
          <a:endParaRPr lang="ru-RU"/>
        </a:p>
      </dgm:t>
    </dgm:pt>
    <dgm:pt modelId="{4B389F9F-C350-4248-A29B-73520B1930DF}" type="pres">
      <dgm:prSet presAssocID="{56F5CBE5-5B7B-4A2A-A9D9-DC7EC405B5A2}" presName="hierRoot2" presStyleCnt="0">
        <dgm:presLayoutVars>
          <dgm:hierBranch val="init"/>
        </dgm:presLayoutVars>
      </dgm:prSet>
      <dgm:spPr/>
    </dgm:pt>
    <dgm:pt modelId="{AFFF2BD1-EB7A-4E93-8204-14ABBFAC1B96}" type="pres">
      <dgm:prSet presAssocID="{56F5CBE5-5B7B-4A2A-A9D9-DC7EC405B5A2}" presName="rootComposite2" presStyleCnt="0"/>
      <dgm:spPr/>
    </dgm:pt>
    <dgm:pt modelId="{A90FEFC0-91CD-4EFC-B430-E646D6AD9BDB}" type="pres">
      <dgm:prSet presAssocID="{56F5CBE5-5B7B-4A2A-A9D9-DC7EC405B5A2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28D77B-7421-4D4B-AB3D-544686E73BF4}" type="pres">
      <dgm:prSet presAssocID="{56F5CBE5-5B7B-4A2A-A9D9-DC7EC405B5A2}" presName="topArc2" presStyleLbl="parChTrans1D1" presStyleIdx="4" presStyleCnt="6"/>
      <dgm:spPr/>
    </dgm:pt>
    <dgm:pt modelId="{61C8F66C-DADE-4007-9536-5C3D53D152E2}" type="pres">
      <dgm:prSet presAssocID="{56F5CBE5-5B7B-4A2A-A9D9-DC7EC405B5A2}" presName="bottomArc2" presStyleLbl="parChTrans1D1" presStyleIdx="5" presStyleCnt="6"/>
      <dgm:spPr/>
    </dgm:pt>
    <dgm:pt modelId="{57855106-46D1-4D84-8976-C97FC5CCB72F}" type="pres">
      <dgm:prSet presAssocID="{56F5CBE5-5B7B-4A2A-A9D9-DC7EC405B5A2}" presName="topConnNode2" presStyleLbl="node2" presStyleIdx="0" presStyleCnt="0"/>
      <dgm:spPr/>
      <dgm:t>
        <a:bodyPr/>
        <a:lstStyle/>
        <a:p>
          <a:endParaRPr lang="ru-RU"/>
        </a:p>
      </dgm:t>
    </dgm:pt>
    <dgm:pt modelId="{121B2C99-C97F-4BC0-A9F3-2CB1B48F8FD8}" type="pres">
      <dgm:prSet presAssocID="{56F5CBE5-5B7B-4A2A-A9D9-DC7EC405B5A2}" presName="hierChild4" presStyleCnt="0"/>
      <dgm:spPr/>
    </dgm:pt>
    <dgm:pt modelId="{87DFC16E-2082-4F4A-A3A9-27F9111108C8}" type="pres">
      <dgm:prSet presAssocID="{56F5CBE5-5B7B-4A2A-A9D9-DC7EC405B5A2}" presName="hierChild5" presStyleCnt="0"/>
      <dgm:spPr/>
    </dgm:pt>
    <dgm:pt modelId="{D46A0CEF-926C-476B-9924-ED1EEADE4928}" type="pres">
      <dgm:prSet presAssocID="{CB6412DA-5072-4BDE-B9F5-A08881A0A4E3}" presName="hierChild3" presStyleCnt="0"/>
      <dgm:spPr/>
    </dgm:pt>
  </dgm:ptLst>
  <dgm:cxnLst>
    <dgm:cxn modelId="{03CC4C60-ACA5-42A3-B12F-1781261885CC}" type="presOf" srcId="{95CAF131-85CB-49A0-8BB0-74BFC6FCA6F6}" destId="{2DC09D9F-B30B-4324-878F-71621EC18164}" srcOrd="0" destOrd="0" presId="urn:microsoft.com/office/officeart/2008/layout/HalfCircleOrganizationChart"/>
    <dgm:cxn modelId="{73FF55FF-3FC2-46EC-880D-EF42EBE8A9AA}" srcId="{CB6412DA-5072-4BDE-B9F5-A08881A0A4E3}" destId="{95CAF131-85CB-49A0-8BB0-74BFC6FCA6F6}" srcOrd="0" destOrd="0" parTransId="{219ED0D9-A8C8-44F0-A182-81DB7491F829}" sibTransId="{8978FA12-E6E7-4108-B2BA-F1E0D516390B}"/>
    <dgm:cxn modelId="{95BF960D-D4DB-48B9-9FC7-59F989B02765}" srcId="{CB6412DA-5072-4BDE-B9F5-A08881A0A4E3}" destId="{56F5CBE5-5B7B-4A2A-A9D9-DC7EC405B5A2}" srcOrd="1" destOrd="0" parTransId="{7E2EBDC3-4EE2-469F-87EF-3ABD8B6C0D20}" sibTransId="{021A8540-5787-484C-85F6-15288F3F54B0}"/>
    <dgm:cxn modelId="{3103B69E-EB78-4BD0-BBAD-451C2A782E79}" type="presOf" srcId="{95CAF131-85CB-49A0-8BB0-74BFC6FCA6F6}" destId="{53BE230A-D81D-43CC-9C59-7622CCF88317}" srcOrd="1" destOrd="0" presId="urn:microsoft.com/office/officeart/2008/layout/HalfCircleOrganizationChart"/>
    <dgm:cxn modelId="{4065D9D6-6089-4EC7-ABA0-685E7D0DA583}" type="presOf" srcId="{CB6412DA-5072-4BDE-B9F5-A08881A0A4E3}" destId="{C376F1FB-2B04-433F-8744-48CC012EAC0A}" srcOrd="0" destOrd="0" presId="urn:microsoft.com/office/officeart/2008/layout/HalfCircleOrganizationChart"/>
    <dgm:cxn modelId="{8F644F40-E627-42C2-8C99-1C120866BBC3}" type="presOf" srcId="{219ED0D9-A8C8-44F0-A182-81DB7491F829}" destId="{19C5284B-4737-4FDE-8D8C-D658F988F5D9}" srcOrd="0" destOrd="0" presId="urn:microsoft.com/office/officeart/2008/layout/HalfCircleOrganizationChart"/>
    <dgm:cxn modelId="{56C811CB-FB62-4498-992A-E1F37F0429DE}" type="presOf" srcId="{56F5CBE5-5B7B-4A2A-A9D9-DC7EC405B5A2}" destId="{57855106-46D1-4D84-8976-C97FC5CCB72F}" srcOrd="1" destOrd="0" presId="urn:microsoft.com/office/officeart/2008/layout/HalfCircleOrganizationChart"/>
    <dgm:cxn modelId="{3C1B4F28-DAA3-4553-A471-1DD6FCD78D94}" srcId="{F257FCBD-1E23-47D8-ADE2-32A4BFA50912}" destId="{CB6412DA-5072-4BDE-B9F5-A08881A0A4E3}" srcOrd="0" destOrd="0" parTransId="{40F37A7E-6D71-4D3A-BEDF-174A615703C3}" sibTransId="{8657A8D9-88EA-4486-9047-2B9E92F411D0}"/>
    <dgm:cxn modelId="{DE172311-3B79-4062-9703-F8A15AE6D738}" type="presOf" srcId="{7E2EBDC3-4EE2-469F-87EF-3ABD8B6C0D20}" destId="{2B2FE22B-AA6F-47D4-916D-34FC9E44F07D}" srcOrd="0" destOrd="0" presId="urn:microsoft.com/office/officeart/2008/layout/HalfCircleOrganizationChart"/>
    <dgm:cxn modelId="{41B0DD48-8EC2-41B8-B174-FBCF7EE95EB7}" type="presOf" srcId="{56F5CBE5-5B7B-4A2A-A9D9-DC7EC405B5A2}" destId="{A90FEFC0-91CD-4EFC-B430-E646D6AD9BDB}" srcOrd="0" destOrd="0" presId="urn:microsoft.com/office/officeart/2008/layout/HalfCircleOrganizationChart"/>
    <dgm:cxn modelId="{283918D6-2F1C-4875-BF79-F9896C17ABDE}" type="presOf" srcId="{CB6412DA-5072-4BDE-B9F5-A08881A0A4E3}" destId="{B4636A19-E098-48D9-AAFB-5212EA8CC082}" srcOrd="1" destOrd="0" presId="urn:microsoft.com/office/officeart/2008/layout/HalfCircleOrganizationChart"/>
    <dgm:cxn modelId="{07F2D84E-725D-4243-93D3-9D7EF08C685D}" type="presOf" srcId="{F257FCBD-1E23-47D8-ADE2-32A4BFA50912}" destId="{29E167F1-E13D-4150-93D0-855FC76AA760}" srcOrd="0" destOrd="0" presId="urn:microsoft.com/office/officeart/2008/layout/HalfCircleOrganizationChart"/>
    <dgm:cxn modelId="{C47DDD18-0C78-4952-B5B4-BA6822E034A2}" type="presParOf" srcId="{29E167F1-E13D-4150-93D0-855FC76AA760}" destId="{05452825-3162-4688-A55C-AE2E9023F443}" srcOrd="0" destOrd="0" presId="urn:microsoft.com/office/officeart/2008/layout/HalfCircleOrganizationChart"/>
    <dgm:cxn modelId="{D6499771-F0E0-4AFD-B0DE-CE717F3D2A2B}" type="presParOf" srcId="{05452825-3162-4688-A55C-AE2E9023F443}" destId="{9ADDAB53-06AB-4B17-89B4-333612334783}" srcOrd="0" destOrd="0" presId="urn:microsoft.com/office/officeart/2008/layout/HalfCircleOrganizationChart"/>
    <dgm:cxn modelId="{7D8B1760-324A-4044-B85B-EBEA58988BC9}" type="presParOf" srcId="{9ADDAB53-06AB-4B17-89B4-333612334783}" destId="{C376F1FB-2B04-433F-8744-48CC012EAC0A}" srcOrd="0" destOrd="0" presId="urn:microsoft.com/office/officeart/2008/layout/HalfCircleOrganizationChart"/>
    <dgm:cxn modelId="{281F3069-B7E3-4575-B77C-1C9BE3A979C9}" type="presParOf" srcId="{9ADDAB53-06AB-4B17-89B4-333612334783}" destId="{DB43FB16-B609-4D82-B5A0-C5A4ADA089A3}" srcOrd="1" destOrd="0" presId="urn:microsoft.com/office/officeart/2008/layout/HalfCircleOrganizationChart"/>
    <dgm:cxn modelId="{1DADCF53-DD67-43FB-A00E-41294976B9F6}" type="presParOf" srcId="{9ADDAB53-06AB-4B17-89B4-333612334783}" destId="{774CBD8F-183F-4380-9C68-FD037D5C7D4B}" srcOrd="2" destOrd="0" presId="urn:microsoft.com/office/officeart/2008/layout/HalfCircleOrganizationChart"/>
    <dgm:cxn modelId="{ED47CA38-8D31-471A-941F-E6FA824D8C66}" type="presParOf" srcId="{9ADDAB53-06AB-4B17-89B4-333612334783}" destId="{B4636A19-E098-48D9-AAFB-5212EA8CC082}" srcOrd="3" destOrd="0" presId="urn:microsoft.com/office/officeart/2008/layout/HalfCircleOrganizationChart"/>
    <dgm:cxn modelId="{62757584-D5AB-4FAA-835E-D12E7D5BF3CF}" type="presParOf" srcId="{05452825-3162-4688-A55C-AE2E9023F443}" destId="{8D069570-87BE-4A76-84BC-07FFC1851210}" srcOrd="1" destOrd="0" presId="urn:microsoft.com/office/officeart/2008/layout/HalfCircleOrganizationChart"/>
    <dgm:cxn modelId="{1C2A797A-53F2-4DED-B2E7-29B16FA8FE1A}" type="presParOf" srcId="{8D069570-87BE-4A76-84BC-07FFC1851210}" destId="{19C5284B-4737-4FDE-8D8C-D658F988F5D9}" srcOrd="0" destOrd="0" presId="urn:microsoft.com/office/officeart/2008/layout/HalfCircleOrganizationChart"/>
    <dgm:cxn modelId="{677BAB30-E447-4D4B-9337-5BB0F12D7394}" type="presParOf" srcId="{8D069570-87BE-4A76-84BC-07FFC1851210}" destId="{4516EDD3-E3AD-44E5-9378-01D49B2DCC39}" srcOrd="1" destOrd="0" presId="urn:microsoft.com/office/officeart/2008/layout/HalfCircleOrganizationChart"/>
    <dgm:cxn modelId="{A87BDF07-7ACF-45FD-B808-5399D875CF7B}" type="presParOf" srcId="{4516EDD3-E3AD-44E5-9378-01D49B2DCC39}" destId="{D49C7A7E-D265-440A-9A09-69660AC72355}" srcOrd="0" destOrd="0" presId="urn:microsoft.com/office/officeart/2008/layout/HalfCircleOrganizationChart"/>
    <dgm:cxn modelId="{2EC9EA61-2831-4B79-AE54-0302700E2A9D}" type="presParOf" srcId="{D49C7A7E-D265-440A-9A09-69660AC72355}" destId="{2DC09D9F-B30B-4324-878F-71621EC18164}" srcOrd="0" destOrd="0" presId="urn:microsoft.com/office/officeart/2008/layout/HalfCircleOrganizationChart"/>
    <dgm:cxn modelId="{012858A3-B910-476A-8B36-0433251B1BCF}" type="presParOf" srcId="{D49C7A7E-D265-440A-9A09-69660AC72355}" destId="{53300403-B743-4F3F-9669-07401BE54E2F}" srcOrd="1" destOrd="0" presId="urn:microsoft.com/office/officeart/2008/layout/HalfCircleOrganizationChart"/>
    <dgm:cxn modelId="{265B1181-0385-4FCB-98B7-E9E832747B52}" type="presParOf" srcId="{D49C7A7E-D265-440A-9A09-69660AC72355}" destId="{776754A3-A56A-42EF-B20D-26B75C530B4D}" srcOrd="2" destOrd="0" presId="urn:microsoft.com/office/officeart/2008/layout/HalfCircleOrganizationChart"/>
    <dgm:cxn modelId="{403CF221-70EB-454E-9467-3C69B712AAC2}" type="presParOf" srcId="{D49C7A7E-D265-440A-9A09-69660AC72355}" destId="{53BE230A-D81D-43CC-9C59-7622CCF88317}" srcOrd="3" destOrd="0" presId="urn:microsoft.com/office/officeart/2008/layout/HalfCircleOrganizationChart"/>
    <dgm:cxn modelId="{4A8D0DFF-0631-4F90-B3AF-4D4AB4DBC980}" type="presParOf" srcId="{4516EDD3-E3AD-44E5-9378-01D49B2DCC39}" destId="{DDD084AB-E5D6-418F-B524-416391BC93DB}" srcOrd="1" destOrd="0" presId="urn:microsoft.com/office/officeart/2008/layout/HalfCircleOrganizationChart"/>
    <dgm:cxn modelId="{AC4C4EDA-0719-443F-B543-882F319C4D40}" type="presParOf" srcId="{4516EDD3-E3AD-44E5-9378-01D49B2DCC39}" destId="{D0D5DB35-A32C-4184-8D5F-66796AE254CC}" srcOrd="2" destOrd="0" presId="urn:microsoft.com/office/officeart/2008/layout/HalfCircleOrganizationChart"/>
    <dgm:cxn modelId="{4AD821C0-439C-4225-B553-7D4EDFA00DAD}" type="presParOf" srcId="{8D069570-87BE-4A76-84BC-07FFC1851210}" destId="{2B2FE22B-AA6F-47D4-916D-34FC9E44F07D}" srcOrd="2" destOrd="0" presId="urn:microsoft.com/office/officeart/2008/layout/HalfCircleOrganizationChart"/>
    <dgm:cxn modelId="{311F5934-B2A7-48BE-BC85-8BA22C8CDBD5}" type="presParOf" srcId="{8D069570-87BE-4A76-84BC-07FFC1851210}" destId="{4B389F9F-C350-4248-A29B-73520B1930DF}" srcOrd="3" destOrd="0" presId="urn:microsoft.com/office/officeart/2008/layout/HalfCircleOrganizationChart"/>
    <dgm:cxn modelId="{2522BBA4-2095-4A45-B41D-A9E186BA53BA}" type="presParOf" srcId="{4B389F9F-C350-4248-A29B-73520B1930DF}" destId="{AFFF2BD1-EB7A-4E93-8204-14ABBFAC1B96}" srcOrd="0" destOrd="0" presId="urn:microsoft.com/office/officeart/2008/layout/HalfCircleOrganizationChart"/>
    <dgm:cxn modelId="{6A821737-4AD4-4C16-B473-82303360E64C}" type="presParOf" srcId="{AFFF2BD1-EB7A-4E93-8204-14ABBFAC1B96}" destId="{A90FEFC0-91CD-4EFC-B430-E646D6AD9BDB}" srcOrd="0" destOrd="0" presId="urn:microsoft.com/office/officeart/2008/layout/HalfCircleOrganizationChart"/>
    <dgm:cxn modelId="{1875F265-1211-4C6B-8CC2-B797CF1F202B}" type="presParOf" srcId="{AFFF2BD1-EB7A-4E93-8204-14ABBFAC1B96}" destId="{B928D77B-7421-4D4B-AB3D-544686E73BF4}" srcOrd="1" destOrd="0" presId="urn:microsoft.com/office/officeart/2008/layout/HalfCircleOrganizationChart"/>
    <dgm:cxn modelId="{D51A81C9-7ED1-4929-A913-94FBE63671AC}" type="presParOf" srcId="{AFFF2BD1-EB7A-4E93-8204-14ABBFAC1B96}" destId="{61C8F66C-DADE-4007-9536-5C3D53D152E2}" srcOrd="2" destOrd="0" presId="urn:microsoft.com/office/officeart/2008/layout/HalfCircleOrganizationChart"/>
    <dgm:cxn modelId="{EF3CD9A6-58E8-4B89-99BC-018E538821A5}" type="presParOf" srcId="{AFFF2BD1-EB7A-4E93-8204-14ABBFAC1B96}" destId="{57855106-46D1-4D84-8976-C97FC5CCB72F}" srcOrd="3" destOrd="0" presId="urn:microsoft.com/office/officeart/2008/layout/HalfCircleOrganizationChart"/>
    <dgm:cxn modelId="{85F6897D-1DD4-4310-AF03-D5EF1BF63D6E}" type="presParOf" srcId="{4B389F9F-C350-4248-A29B-73520B1930DF}" destId="{121B2C99-C97F-4BC0-A9F3-2CB1B48F8FD8}" srcOrd="1" destOrd="0" presId="urn:microsoft.com/office/officeart/2008/layout/HalfCircleOrganizationChart"/>
    <dgm:cxn modelId="{967CCA1E-34E5-4237-B1F0-2A3FAA43CCB3}" type="presParOf" srcId="{4B389F9F-C350-4248-A29B-73520B1930DF}" destId="{87DFC16E-2082-4F4A-A3A9-27F9111108C8}" srcOrd="2" destOrd="0" presId="urn:microsoft.com/office/officeart/2008/layout/HalfCircleOrganizationChart"/>
    <dgm:cxn modelId="{B691E7FB-5E08-4A6C-B2A5-DED7C6DCEE12}" type="presParOf" srcId="{05452825-3162-4688-A55C-AE2E9023F443}" destId="{D46A0CEF-926C-476B-9924-ED1EEADE4928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257FCBD-1E23-47D8-ADE2-32A4BFA50912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CAF131-85CB-49A0-8BB0-74BFC6FCA6F6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3200" b="1" dirty="0" smtClean="0">
              <a:latin typeface="Constantia" panose="02030602050306030303" pitchFamily="18" charset="0"/>
            </a:rPr>
            <a:t>175</a:t>
          </a:r>
        </a:p>
        <a:p>
          <a:pPr>
            <a:spcAft>
              <a:spcPts val="0"/>
            </a:spcAft>
          </a:pPr>
          <a:r>
            <a:rPr lang="ru-RU" sz="2400" b="0" dirty="0" smtClean="0">
              <a:latin typeface="Constantia" panose="02030602050306030303" pitchFamily="18" charset="0"/>
            </a:rPr>
            <a:t>на базе 9 класса</a:t>
          </a:r>
          <a:endParaRPr lang="ru-RU" sz="2400" b="0" dirty="0">
            <a:latin typeface="Constantia" panose="02030602050306030303" pitchFamily="18" charset="0"/>
          </a:endParaRPr>
        </a:p>
      </dgm:t>
    </dgm:pt>
    <dgm:pt modelId="{219ED0D9-A8C8-44F0-A182-81DB7491F829}" type="parTrans" cxnId="{73FF55FF-3FC2-46EC-880D-EF42EBE8A9AA}">
      <dgm:prSet/>
      <dgm:spPr/>
      <dgm:t>
        <a:bodyPr/>
        <a:lstStyle/>
        <a:p>
          <a:endParaRPr lang="ru-RU"/>
        </a:p>
      </dgm:t>
    </dgm:pt>
    <dgm:pt modelId="{8978FA12-E6E7-4108-B2BA-F1E0D516390B}" type="sibTrans" cxnId="{73FF55FF-3FC2-46EC-880D-EF42EBE8A9AA}">
      <dgm:prSet/>
      <dgm:spPr/>
      <dgm:t>
        <a:bodyPr/>
        <a:lstStyle/>
        <a:p>
          <a:endParaRPr lang="ru-RU"/>
        </a:p>
      </dgm:t>
    </dgm:pt>
    <dgm:pt modelId="{56F5CBE5-5B7B-4A2A-A9D9-DC7EC405B5A2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3200" b="1" dirty="0" smtClean="0">
              <a:latin typeface="Constantia" panose="02030602050306030303" pitchFamily="18" charset="0"/>
            </a:rPr>
            <a:t>100</a:t>
          </a:r>
          <a:endParaRPr lang="ru-RU" sz="3600" b="1" dirty="0" smtClean="0">
            <a:latin typeface="Constantia" panose="02030602050306030303" pitchFamily="18" charset="0"/>
          </a:endParaRPr>
        </a:p>
        <a:p>
          <a:pPr>
            <a:spcAft>
              <a:spcPts val="0"/>
            </a:spcAft>
          </a:pPr>
          <a:r>
            <a:rPr lang="ru-RU" sz="2800" b="1" dirty="0" smtClean="0">
              <a:latin typeface="Constantia" panose="02030602050306030303" pitchFamily="18" charset="0"/>
            </a:rPr>
            <a:t> </a:t>
          </a:r>
          <a:r>
            <a:rPr lang="ru-RU" sz="2400" b="0" dirty="0" smtClean="0">
              <a:latin typeface="Constantia" panose="02030602050306030303" pitchFamily="18" charset="0"/>
            </a:rPr>
            <a:t>на базе 11 класса</a:t>
          </a:r>
          <a:endParaRPr lang="ru-RU" sz="2800" b="0" dirty="0">
            <a:latin typeface="Constantia" panose="02030602050306030303" pitchFamily="18" charset="0"/>
          </a:endParaRPr>
        </a:p>
      </dgm:t>
    </dgm:pt>
    <dgm:pt modelId="{7E2EBDC3-4EE2-469F-87EF-3ABD8B6C0D20}" type="parTrans" cxnId="{95BF960D-D4DB-48B9-9FC7-59F989B02765}">
      <dgm:prSet/>
      <dgm:spPr/>
      <dgm:t>
        <a:bodyPr/>
        <a:lstStyle/>
        <a:p>
          <a:endParaRPr lang="ru-RU"/>
        </a:p>
      </dgm:t>
    </dgm:pt>
    <dgm:pt modelId="{021A8540-5787-484C-85F6-15288F3F54B0}" type="sibTrans" cxnId="{95BF960D-D4DB-48B9-9FC7-59F989B02765}">
      <dgm:prSet/>
      <dgm:spPr/>
      <dgm:t>
        <a:bodyPr/>
        <a:lstStyle/>
        <a:p>
          <a:endParaRPr lang="ru-RU"/>
        </a:p>
      </dgm:t>
    </dgm:pt>
    <dgm:pt modelId="{CB6412DA-5072-4BDE-B9F5-A08881A0A4E3}">
      <dgm:prSet phldrT="[Текст]"/>
      <dgm:spPr/>
      <dgm:t>
        <a:bodyPr/>
        <a:lstStyle/>
        <a:p>
          <a:r>
            <a:rPr lang="ru-RU" dirty="0" err="1" smtClean="0">
              <a:solidFill>
                <a:schemeClr val="bg1"/>
              </a:solidFill>
            </a:rPr>
            <a:t>авпвап</a:t>
          </a:r>
          <a:endParaRPr lang="ru-RU" dirty="0">
            <a:solidFill>
              <a:schemeClr val="bg1"/>
            </a:solidFill>
          </a:endParaRPr>
        </a:p>
      </dgm:t>
    </dgm:pt>
    <dgm:pt modelId="{8657A8D9-88EA-4486-9047-2B9E92F411D0}" type="sibTrans" cxnId="{3C1B4F28-DAA3-4553-A471-1DD6FCD78D94}">
      <dgm:prSet/>
      <dgm:spPr/>
      <dgm:t>
        <a:bodyPr/>
        <a:lstStyle/>
        <a:p>
          <a:endParaRPr lang="ru-RU"/>
        </a:p>
      </dgm:t>
    </dgm:pt>
    <dgm:pt modelId="{40F37A7E-6D71-4D3A-BEDF-174A615703C3}" type="parTrans" cxnId="{3C1B4F28-DAA3-4553-A471-1DD6FCD78D94}">
      <dgm:prSet/>
      <dgm:spPr/>
      <dgm:t>
        <a:bodyPr/>
        <a:lstStyle/>
        <a:p>
          <a:endParaRPr lang="ru-RU"/>
        </a:p>
      </dgm:t>
    </dgm:pt>
    <dgm:pt modelId="{29E167F1-E13D-4150-93D0-855FC76AA760}" type="pres">
      <dgm:prSet presAssocID="{F257FCBD-1E23-47D8-ADE2-32A4BFA50912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5452825-3162-4688-A55C-AE2E9023F443}" type="pres">
      <dgm:prSet presAssocID="{CB6412DA-5072-4BDE-B9F5-A08881A0A4E3}" presName="hierRoot1" presStyleCnt="0">
        <dgm:presLayoutVars>
          <dgm:hierBranch val="init"/>
        </dgm:presLayoutVars>
      </dgm:prSet>
      <dgm:spPr/>
    </dgm:pt>
    <dgm:pt modelId="{9ADDAB53-06AB-4B17-89B4-333612334783}" type="pres">
      <dgm:prSet presAssocID="{CB6412DA-5072-4BDE-B9F5-A08881A0A4E3}" presName="rootComposite1" presStyleCnt="0"/>
      <dgm:spPr/>
    </dgm:pt>
    <dgm:pt modelId="{C376F1FB-2B04-433F-8744-48CC012EAC0A}" type="pres">
      <dgm:prSet presAssocID="{CB6412DA-5072-4BDE-B9F5-A08881A0A4E3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43FB16-B609-4D82-B5A0-C5A4ADA089A3}" type="pres">
      <dgm:prSet presAssocID="{CB6412DA-5072-4BDE-B9F5-A08881A0A4E3}" presName="topArc1" presStyleLbl="parChTrans1D1" presStyleIdx="0" presStyleCnt="6"/>
      <dgm:spPr/>
    </dgm:pt>
    <dgm:pt modelId="{774CBD8F-183F-4380-9C68-FD037D5C7D4B}" type="pres">
      <dgm:prSet presAssocID="{CB6412DA-5072-4BDE-B9F5-A08881A0A4E3}" presName="bottomArc1" presStyleLbl="parChTrans1D1" presStyleIdx="1" presStyleCnt="6"/>
      <dgm:spPr/>
    </dgm:pt>
    <dgm:pt modelId="{B4636A19-E098-48D9-AAFB-5212EA8CC082}" type="pres">
      <dgm:prSet presAssocID="{CB6412DA-5072-4BDE-B9F5-A08881A0A4E3}" presName="topConnNode1" presStyleLbl="node1" presStyleIdx="0" presStyleCnt="0"/>
      <dgm:spPr/>
      <dgm:t>
        <a:bodyPr/>
        <a:lstStyle/>
        <a:p>
          <a:endParaRPr lang="ru-RU"/>
        </a:p>
      </dgm:t>
    </dgm:pt>
    <dgm:pt modelId="{8D069570-87BE-4A76-84BC-07FFC1851210}" type="pres">
      <dgm:prSet presAssocID="{CB6412DA-5072-4BDE-B9F5-A08881A0A4E3}" presName="hierChild2" presStyleCnt="0"/>
      <dgm:spPr/>
    </dgm:pt>
    <dgm:pt modelId="{19C5284B-4737-4FDE-8D8C-D658F988F5D9}" type="pres">
      <dgm:prSet presAssocID="{219ED0D9-A8C8-44F0-A182-81DB7491F829}" presName="Name28" presStyleLbl="parChTrans1D2" presStyleIdx="0" presStyleCnt="2"/>
      <dgm:spPr/>
      <dgm:t>
        <a:bodyPr/>
        <a:lstStyle/>
        <a:p>
          <a:endParaRPr lang="ru-RU"/>
        </a:p>
      </dgm:t>
    </dgm:pt>
    <dgm:pt modelId="{4516EDD3-E3AD-44E5-9378-01D49B2DCC39}" type="pres">
      <dgm:prSet presAssocID="{95CAF131-85CB-49A0-8BB0-74BFC6FCA6F6}" presName="hierRoot2" presStyleCnt="0">
        <dgm:presLayoutVars>
          <dgm:hierBranch val="init"/>
        </dgm:presLayoutVars>
      </dgm:prSet>
      <dgm:spPr/>
    </dgm:pt>
    <dgm:pt modelId="{D49C7A7E-D265-440A-9A09-69660AC72355}" type="pres">
      <dgm:prSet presAssocID="{95CAF131-85CB-49A0-8BB0-74BFC6FCA6F6}" presName="rootComposite2" presStyleCnt="0"/>
      <dgm:spPr/>
    </dgm:pt>
    <dgm:pt modelId="{2DC09D9F-B30B-4324-878F-71621EC18164}" type="pres">
      <dgm:prSet presAssocID="{95CAF131-85CB-49A0-8BB0-74BFC6FCA6F6}" presName="rootText2" presStyleLbl="alignAcc1" presStyleIdx="0" presStyleCnt="0" custScaleX="1266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300403-B743-4F3F-9669-07401BE54E2F}" type="pres">
      <dgm:prSet presAssocID="{95CAF131-85CB-49A0-8BB0-74BFC6FCA6F6}" presName="topArc2" presStyleLbl="parChTrans1D1" presStyleIdx="2" presStyleCnt="6"/>
      <dgm:spPr/>
    </dgm:pt>
    <dgm:pt modelId="{776754A3-A56A-42EF-B20D-26B75C530B4D}" type="pres">
      <dgm:prSet presAssocID="{95CAF131-85CB-49A0-8BB0-74BFC6FCA6F6}" presName="bottomArc2" presStyleLbl="parChTrans1D1" presStyleIdx="3" presStyleCnt="6"/>
      <dgm:spPr/>
    </dgm:pt>
    <dgm:pt modelId="{53BE230A-D81D-43CC-9C59-7622CCF88317}" type="pres">
      <dgm:prSet presAssocID="{95CAF131-85CB-49A0-8BB0-74BFC6FCA6F6}" presName="topConnNode2" presStyleLbl="node2" presStyleIdx="0" presStyleCnt="0"/>
      <dgm:spPr/>
      <dgm:t>
        <a:bodyPr/>
        <a:lstStyle/>
        <a:p>
          <a:endParaRPr lang="ru-RU"/>
        </a:p>
      </dgm:t>
    </dgm:pt>
    <dgm:pt modelId="{DDD084AB-E5D6-418F-B524-416391BC93DB}" type="pres">
      <dgm:prSet presAssocID="{95CAF131-85CB-49A0-8BB0-74BFC6FCA6F6}" presName="hierChild4" presStyleCnt="0"/>
      <dgm:spPr/>
    </dgm:pt>
    <dgm:pt modelId="{D0D5DB35-A32C-4184-8D5F-66796AE254CC}" type="pres">
      <dgm:prSet presAssocID="{95CAF131-85CB-49A0-8BB0-74BFC6FCA6F6}" presName="hierChild5" presStyleCnt="0"/>
      <dgm:spPr/>
    </dgm:pt>
    <dgm:pt modelId="{2B2FE22B-AA6F-47D4-916D-34FC9E44F07D}" type="pres">
      <dgm:prSet presAssocID="{7E2EBDC3-4EE2-469F-87EF-3ABD8B6C0D20}" presName="Name28" presStyleLbl="parChTrans1D2" presStyleIdx="1" presStyleCnt="2"/>
      <dgm:spPr/>
      <dgm:t>
        <a:bodyPr/>
        <a:lstStyle/>
        <a:p>
          <a:endParaRPr lang="ru-RU"/>
        </a:p>
      </dgm:t>
    </dgm:pt>
    <dgm:pt modelId="{4B389F9F-C350-4248-A29B-73520B1930DF}" type="pres">
      <dgm:prSet presAssocID="{56F5CBE5-5B7B-4A2A-A9D9-DC7EC405B5A2}" presName="hierRoot2" presStyleCnt="0">
        <dgm:presLayoutVars>
          <dgm:hierBranch val="init"/>
        </dgm:presLayoutVars>
      </dgm:prSet>
      <dgm:spPr/>
    </dgm:pt>
    <dgm:pt modelId="{AFFF2BD1-EB7A-4E93-8204-14ABBFAC1B96}" type="pres">
      <dgm:prSet presAssocID="{56F5CBE5-5B7B-4A2A-A9D9-DC7EC405B5A2}" presName="rootComposite2" presStyleCnt="0"/>
      <dgm:spPr/>
    </dgm:pt>
    <dgm:pt modelId="{A90FEFC0-91CD-4EFC-B430-E646D6AD9BDB}" type="pres">
      <dgm:prSet presAssocID="{56F5CBE5-5B7B-4A2A-A9D9-DC7EC405B5A2}" presName="rootText2" presStyleLbl="alignAcc1" presStyleIdx="0" presStyleCnt="0" custScaleX="1245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28D77B-7421-4D4B-AB3D-544686E73BF4}" type="pres">
      <dgm:prSet presAssocID="{56F5CBE5-5B7B-4A2A-A9D9-DC7EC405B5A2}" presName="topArc2" presStyleLbl="parChTrans1D1" presStyleIdx="4" presStyleCnt="6"/>
      <dgm:spPr/>
    </dgm:pt>
    <dgm:pt modelId="{61C8F66C-DADE-4007-9536-5C3D53D152E2}" type="pres">
      <dgm:prSet presAssocID="{56F5CBE5-5B7B-4A2A-A9D9-DC7EC405B5A2}" presName="bottomArc2" presStyleLbl="parChTrans1D1" presStyleIdx="5" presStyleCnt="6"/>
      <dgm:spPr/>
    </dgm:pt>
    <dgm:pt modelId="{57855106-46D1-4D84-8976-C97FC5CCB72F}" type="pres">
      <dgm:prSet presAssocID="{56F5CBE5-5B7B-4A2A-A9D9-DC7EC405B5A2}" presName="topConnNode2" presStyleLbl="node2" presStyleIdx="0" presStyleCnt="0"/>
      <dgm:spPr/>
      <dgm:t>
        <a:bodyPr/>
        <a:lstStyle/>
        <a:p>
          <a:endParaRPr lang="ru-RU"/>
        </a:p>
      </dgm:t>
    </dgm:pt>
    <dgm:pt modelId="{121B2C99-C97F-4BC0-A9F3-2CB1B48F8FD8}" type="pres">
      <dgm:prSet presAssocID="{56F5CBE5-5B7B-4A2A-A9D9-DC7EC405B5A2}" presName="hierChild4" presStyleCnt="0"/>
      <dgm:spPr/>
    </dgm:pt>
    <dgm:pt modelId="{87DFC16E-2082-4F4A-A3A9-27F9111108C8}" type="pres">
      <dgm:prSet presAssocID="{56F5CBE5-5B7B-4A2A-A9D9-DC7EC405B5A2}" presName="hierChild5" presStyleCnt="0"/>
      <dgm:spPr/>
    </dgm:pt>
    <dgm:pt modelId="{D46A0CEF-926C-476B-9924-ED1EEADE4928}" type="pres">
      <dgm:prSet presAssocID="{CB6412DA-5072-4BDE-B9F5-A08881A0A4E3}" presName="hierChild3" presStyleCnt="0"/>
      <dgm:spPr/>
    </dgm:pt>
  </dgm:ptLst>
  <dgm:cxnLst>
    <dgm:cxn modelId="{F2906982-9307-4DFC-9831-6D58614EDF6E}" type="presOf" srcId="{95CAF131-85CB-49A0-8BB0-74BFC6FCA6F6}" destId="{53BE230A-D81D-43CC-9C59-7622CCF88317}" srcOrd="1" destOrd="0" presId="urn:microsoft.com/office/officeart/2008/layout/HalfCircleOrganizationChart"/>
    <dgm:cxn modelId="{BAE623DB-2D2A-4012-A7AE-DFCE43E7EDC7}" type="presOf" srcId="{219ED0D9-A8C8-44F0-A182-81DB7491F829}" destId="{19C5284B-4737-4FDE-8D8C-D658F988F5D9}" srcOrd="0" destOrd="0" presId="urn:microsoft.com/office/officeart/2008/layout/HalfCircleOrganizationChart"/>
    <dgm:cxn modelId="{3C1B4F28-DAA3-4553-A471-1DD6FCD78D94}" srcId="{F257FCBD-1E23-47D8-ADE2-32A4BFA50912}" destId="{CB6412DA-5072-4BDE-B9F5-A08881A0A4E3}" srcOrd="0" destOrd="0" parTransId="{40F37A7E-6D71-4D3A-BEDF-174A615703C3}" sibTransId="{8657A8D9-88EA-4486-9047-2B9E92F411D0}"/>
    <dgm:cxn modelId="{F25A2778-DC2A-483D-B22E-86FD56AB24F3}" type="presOf" srcId="{CB6412DA-5072-4BDE-B9F5-A08881A0A4E3}" destId="{B4636A19-E098-48D9-AAFB-5212EA8CC082}" srcOrd="1" destOrd="0" presId="urn:microsoft.com/office/officeart/2008/layout/HalfCircleOrganizationChart"/>
    <dgm:cxn modelId="{5FDD750C-35F5-4D1E-8A9F-94F5ABAF5FF5}" type="presOf" srcId="{56F5CBE5-5B7B-4A2A-A9D9-DC7EC405B5A2}" destId="{A90FEFC0-91CD-4EFC-B430-E646D6AD9BDB}" srcOrd="0" destOrd="0" presId="urn:microsoft.com/office/officeart/2008/layout/HalfCircleOrganizationChart"/>
    <dgm:cxn modelId="{8C78CEB7-0C03-4528-B242-7E0FB7FB13B4}" type="presOf" srcId="{95CAF131-85CB-49A0-8BB0-74BFC6FCA6F6}" destId="{2DC09D9F-B30B-4324-878F-71621EC18164}" srcOrd="0" destOrd="0" presId="urn:microsoft.com/office/officeart/2008/layout/HalfCircleOrganizationChart"/>
    <dgm:cxn modelId="{03704352-5D5F-4C3F-9788-DD90AD86DD24}" type="presOf" srcId="{CB6412DA-5072-4BDE-B9F5-A08881A0A4E3}" destId="{C376F1FB-2B04-433F-8744-48CC012EAC0A}" srcOrd="0" destOrd="0" presId="urn:microsoft.com/office/officeart/2008/layout/HalfCircleOrganizationChart"/>
    <dgm:cxn modelId="{73FF55FF-3FC2-46EC-880D-EF42EBE8A9AA}" srcId="{CB6412DA-5072-4BDE-B9F5-A08881A0A4E3}" destId="{95CAF131-85CB-49A0-8BB0-74BFC6FCA6F6}" srcOrd="0" destOrd="0" parTransId="{219ED0D9-A8C8-44F0-A182-81DB7491F829}" sibTransId="{8978FA12-E6E7-4108-B2BA-F1E0D516390B}"/>
    <dgm:cxn modelId="{95BF960D-D4DB-48B9-9FC7-59F989B02765}" srcId="{CB6412DA-5072-4BDE-B9F5-A08881A0A4E3}" destId="{56F5CBE5-5B7B-4A2A-A9D9-DC7EC405B5A2}" srcOrd="1" destOrd="0" parTransId="{7E2EBDC3-4EE2-469F-87EF-3ABD8B6C0D20}" sibTransId="{021A8540-5787-484C-85F6-15288F3F54B0}"/>
    <dgm:cxn modelId="{06BD644E-D992-4624-87C0-3E07B00BEC46}" type="presOf" srcId="{7E2EBDC3-4EE2-469F-87EF-3ABD8B6C0D20}" destId="{2B2FE22B-AA6F-47D4-916D-34FC9E44F07D}" srcOrd="0" destOrd="0" presId="urn:microsoft.com/office/officeart/2008/layout/HalfCircleOrganizationChart"/>
    <dgm:cxn modelId="{158C77F6-0CA2-4EBD-86B4-E71D34A08B97}" type="presOf" srcId="{F257FCBD-1E23-47D8-ADE2-32A4BFA50912}" destId="{29E167F1-E13D-4150-93D0-855FC76AA760}" srcOrd="0" destOrd="0" presId="urn:microsoft.com/office/officeart/2008/layout/HalfCircleOrganizationChart"/>
    <dgm:cxn modelId="{39B598B7-86F0-42F8-98E3-77C4E65E0CEA}" type="presOf" srcId="{56F5CBE5-5B7B-4A2A-A9D9-DC7EC405B5A2}" destId="{57855106-46D1-4D84-8976-C97FC5CCB72F}" srcOrd="1" destOrd="0" presId="urn:microsoft.com/office/officeart/2008/layout/HalfCircleOrganizationChart"/>
    <dgm:cxn modelId="{FD7B501E-14E5-4748-8518-FCBEE53F743B}" type="presParOf" srcId="{29E167F1-E13D-4150-93D0-855FC76AA760}" destId="{05452825-3162-4688-A55C-AE2E9023F443}" srcOrd="0" destOrd="0" presId="urn:microsoft.com/office/officeart/2008/layout/HalfCircleOrganizationChart"/>
    <dgm:cxn modelId="{990850D3-F577-4A2E-9FD6-C670738ED9BA}" type="presParOf" srcId="{05452825-3162-4688-A55C-AE2E9023F443}" destId="{9ADDAB53-06AB-4B17-89B4-333612334783}" srcOrd="0" destOrd="0" presId="urn:microsoft.com/office/officeart/2008/layout/HalfCircleOrganizationChart"/>
    <dgm:cxn modelId="{691AD8FB-EC6A-4D5F-8E42-AACCFC353923}" type="presParOf" srcId="{9ADDAB53-06AB-4B17-89B4-333612334783}" destId="{C376F1FB-2B04-433F-8744-48CC012EAC0A}" srcOrd="0" destOrd="0" presId="urn:microsoft.com/office/officeart/2008/layout/HalfCircleOrganizationChart"/>
    <dgm:cxn modelId="{B4B9B255-B969-4AE2-B816-15F887C2F097}" type="presParOf" srcId="{9ADDAB53-06AB-4B17-89B4-333612334783}" destId="{DB43FB16-B609-4D82-B5A0-C5A4ADA089A3}" srcOrd="1" destOrd="0" presId="urn:microsoft.com/office/officeart/2008/layout/HalfCircleOrganizationChart"/>
    <dgm:cxn modelId="{B5330502-FA55-4A50-9E7D-10226D987FAA}" type="presParOf" srcId="{9ADDAB53-06AB-4B17-89B4-333612334783}" destId="{774CBD8F-183F-4380-9C68-FD037D5C7D4B}" srcOrd="2" destOrd="0" presId="urn:microsoft.com/office/officeart/2008/layout/HalfCircleOrganizationChart"/>
    <dgm:cxn modelId="{55A6DA3A-5A93-49B1-8F91-B1FBA233BA2B}" type="presParOf" srcId="{9ADDAB53-06AB-4B17-89B4-333612334783}" destId="{B4636A19-E098-48D9-AAFB-5212EA8CC082}" srcOrd="3" destOrd="0" presId="urn:microsoft.com/office/officeart/2008/layout/HalfCircleOrganizationChart"/>
    <dgm:cxn modelId="{685872CC-D494-4664-BDF7-67E5221DA6F9}" type="presParOf" srcId="{05452825-3162-4688-A55C-AE2E9023F443}" destId="{8D069570-87BE-4A76-84BC-07FFC1851210}" srcOrd="1" destOrd="0" presId="urn:microsoft.com/office/officeart/2008/layout/HalfCircleOrganizationChart"/>
    <dgm:cxn modelId="{7B4F43C6-D382-43A8-B629-3CD79FC1A6C4}" type="presParOf" srcId="{8D069570-87BE-4A76-84BC-07FFC1851210}" destId="{19C5284B-4737-4FDE-8D8C-D658F988F5D9}" srcOrd="0" destOrd="0" presId="urn:microsoft.com/office/officeart/2008/layout/HalfCircleOrganizationChart"/>
    <dgm:cxn modelId="{50F8CF0B-4A43-455A-9340-0DCFA9BACDFD}" type="presParOf" srcId="{8D069570-87BE-4A76-84BC-07FFC1851210}" destId="{4516EDD3-E3AD-44E5-9378-01D49B2DCC39}" srcOrd="1" destOrd="0" presId="urn:microsoft.com/office/officeart/2008/layout/HalfCircleOrganizationChart"/>
    <dgm:cxn modelId="{EEF053A2-C16F-4D9D-B585-C9F625FFA425}" type="presParOf" srcId="{4516EDD3-E3AD-44E5-9378-01D49B2DCC39}" destId="{D49C7A7E-D265-440A-9A09-69660AC72355}" srcOrd="0" destOrd="0" presId="urn:microsoft.com/office/officeart/2008/layout/HalfCircleOrganizationChart"/>
    <dgm:cxn modelId="{C4975B8B-A77A-4C78-9102-473B96531E30}" type="presParOf" srcId="{D49C7A7E-D265-440A-9A09-69660AC72355}" destId="{2DC09D9F-B30B-4324-878F-71621EC18164}" srcOrd="0" destOrd="0" presId="urn:microsoft.com/office/officeart/2008/layout/HalfCircleOrganizationChart"/>
    <dgm:cxn modelId="{F569F9DD-B726-476D-A2FA-24EA2BEA2812}" type="presParOf" srcId="{D49C7A7E-D265-440A-9A09-69660AC72355}" destId="{53300403-B743-4F3F-9669-07401BE54E2F}" srcOrd="1" destOrd="0" presId="urn:microsoft.com/office/officeart/2008/layout/HalfCircleOrganizationChart"/>
    <dgm:cxn modelId="{EF1ED5E5-BA89-4196-8C83-20B3817F932A}" type="presParOf" srcId="{D49C7A7E-D265-440A-9A09-69660AC72355}" destId="{776754A3-A56A-42EF-B20D-26B75C530B4D}" srcOrd="2" destOrd="0" presId="urn:microsoft.com/office/officeart/2008/layout/HalfCircleOrganizationChart"/>
    <dgm:cxn modelId="{140B0959-3526-4614-A0D1-9AF704DE3C9A}" type="presParOf" srcId="{D49C7A7E-D265-440A-9A09-69660AC72355}" destId="{53BE230A-D81D-43CC-9C59-7622CCF88317}" srcOrd="3" destOrd="0" presId="urn:microsoft.com/office/officeart/2008/layout/HalfCircleOrganizationChart"/>
    <dgm:cxn modelId="{9B63A1E4-0EBF-437F-A15F-7F3F527999B1}" type="presParOf" srcId="{4516EDD3-E3AD-44E5-9378-01D49B2DCC39}" destId="{DDD084AB-E5D6-418F-B524-416391BC93DB}" srcOrd="1" destOrd="0" presId="urn:microsoft.com/office/officeart/2008/layout/HalfCircleOrganizationChart"/>
    <dgm:cxn modelId="{70063AFB-E9F1-4AB3-A55A-F75901F15120}" type="presParOf" srcId="{4516EDD3-E3AD-44E5-9378-01D49B2DCC39}" destId="{D0D5DB35-A32C-4184-8D5F-66796AE254CC}" srcOrd="2" destOrd="0" presId="urn:microsoft.com/office/officeart/2008/layout/HalfCircleOrganizationChart"/>
    <dgm:cxn modelId="{18BABBA0-6C47-43D1-8AF0-6CD85645948C}" type="presParOf" srcId="{8D069570-87BE-4A76-84BC-07FFC1851210}" destId="{2B2FE22B-AA6F-47D4-916D-34FC9E44F07D}" srcOrd="2" destOrd="0" presId="urn:microsoft.com/office/officeart/2008/layout/HalfCircleOrganizationChart"/>
    <dgm:cxn modelId="{AF48A8C7-519E-4E55-AAB6-809F9F23DCF3}" type="presParOf" srcId="{8D069570-87BE-4A76-84BC-07FFC1851210}" destId="{4B389F9F-C350-4248-A29B-73520B1930DF}" srcOrd="3" destOrd="0" presId="urn:microsoft.com/office/officeart/2008/layout/HalfCircleOrganizationChart"/>
    <dgm:cxn modelId="{7372174A-ED6B-4C2F-A83A-D5A2789E8011}" type="presParOf" srcId="{4B389F9F-C350-4248-A29B-73520B1930DF}" destId="{AFFF2BD1-EB7A-4E93-8204-14ABBFAC1B96}" srcOrd="0" destOrd="0" presId="urn:microsoft.com/office/officeart/2008/layout/HalfCircleOrganizationChart"/>
    <dgm:cxn modelId="{EC499CA8-965E-4085-B02B-000FD3F60513}" type="presParOf" srcId="{AFFF2BD1-EB7A-4E93-8204-14ABBFAC1B96}" destId="{A90FEFC0-91CD-4EFC-B430-E646D6AD9BDB}" srcOrd="0" destOrd="0" presId="urn:microsoft.com/office/officeart/2008/layout/HalfCircleOrganizationChart"/>
    <dgm:cxn modelId="{3B18F24C-BCB5-4790-8BDA-4C5396C7C6A7}" type="presParOf" srcId="{AFFF2BD1-EB7A-4E93-8204-14ABBFAC1B96}" destId="{B928D77B-7421-4D4B-AB3D-544686E73BF4}" srcOrd="1" destOrd="0" presId="urn:microsoft.com/office/officeart/2008/layout/HalfCircleOrganizationChart"/>
    <dgm:cxn modelId="{D4BE3F00-C5FB-45B2-9E07-4E130CFEC63F}" type="presParOf" srcId="{AFFF2BD1-EB7A-4E93-8204-14ABBFAC1B96}" destId="{61C8F66C-DADE-4007-9536-5C3D53D152E2}" srcOrd="2" destOrd="0" presId="urn:microsoft.com/office/officeart/2008/layout/HalfCircleOrganizationChart"/>
    <dgm:cxn modelId="{DF9735A0-E7BF-4394-BA7B-244ED5949615}" type="presParOf" srcId="{AFFF2BD1-EB7A-4E93-8204-14ABBFAC1B96}" destId="{57855106-46D1-4D84-8976-C97FC5CCB72F}" srcOrd="3" destOrd="0" presId="urn:microsoft.com/office/officeart/2008/layout/HalfCircleOrganizationChart"/>
    <dgm:cxn modelId="{C7AA931C-66CA-4D87-A83E-29CB5631010B}" type="presParOf" srcId="{4B389F9F-C350-4248-A29B-73520B1930DF}" destId="{121B2C99-C97F-4BC0-A9F3-2CB1B48F8FD8}" srcOrd="1" destOrd="0" presId="urn:microsoft.com/office/officeart/2008/layout/HalfCircleOrganizationChart"/>
    <dgm:cxn modelId="{35A558F5-B8DD-4839-8466-1546C6D5E0E9}" type="presParOf" srcId="{4B389F9F-C350-4248-A29B-73520B1930DF}" destId="{87DFC16E-2082-4F4A-A3A9-27F9111108C8}" srcOrd="2" destOrd="0" presId="urn:microsoft.com/office/officeart/2008/layout/HalfCircleOrganizationChart"/>
    <dgm:cxn modelId="{06B8172F-CAEF-43EE-8568-6A8E2E2C8889}" type="presParOf" srcId="{05452825-3162-4688-A55C-AE2E9023F443}" destId="{D46A0CEF-926C-476B-9924-ED1EEADE4928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56F2B31-E0C5-4469-8E7A-B523AC35CD29}" type="doc">
      <dgm:prSet loTypeId="urn:microsoft.com/office/officeart/2008/layout/PictureStrips" loCatId="picture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E0368374-7099-419F-BDF2-57364644607B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pPr algn="ctr">
            <a:spcAft>
              <a:spcPts val="400"/>
            </a:spcAft>
          </a:pPr>
          <a:r>
            <a:rPr lang="ru-RU" sz="2000" b="1" dirty="0" smtClean="0">
              <a:effectLst/>
              <a:latin typeface="Constantia" panose="02030602050306030303" pitchFamily="18" charset="0"/>
            </a:rPr>
            <a:t>Дошкольное образование</a:t>
          </a:r>
        </a:p>
        <a:p>
          <a:pPr algn="ctr">
            <a:spcAft>
              <a:spcPts val="300"/>
            </a:spcAft>
          </a:pPr>
          <a:r>
            <a:rPr lang="ru-RU" sz="1400" dirty="0" smtClean="0">
              <a:effectLst/>
              <a:latin typeface="Constantia" panose="02030602050306030303" pitchFamily="18" charset="0"/>
            </a:rPr>
            <a:t>Воспитатель детей дошкольного возраста</a:t>
          </a:r>
          <a:endParaRPr lang="ru-RU" sz="1200" dirty="0" smtClean="0">
            <a:effectLst/>
            <a:latin typeface="Constantia" panose="02030602050306030303" pitchFamily="18" charset="0"/>
          </a:endParaRPr>
        </a:p>
        <a:p>
          <a:pPr algn="ctr">
            <a:spcAft>
              <a:spcPts val="0"/>
            </a:spcAft>
          </a:pPr>
          <a:r>
            <a:rPr lang="ru-RU" sz="1600" dirty="0" smtClean="0">
              <a:effectLst/>
              <a:latin typeface="Constantia" panose="02030602050306030303" pitchFamily="18" charset="0"/>
            </a:rPr>
            <a:t>срок обучения: </a:t>
          </a:r>
          <a:r>
            <a:rPr lang="ru-RU" sz="1600" b="1" dirty="0" smtClean="0">
              <a:effectLst/>
              <a:latin typeface="Constantia" panose="02030602050306030303" pitchFamily="18" charset="0"/>
            </a:rPr>
            <a:t>3 г. 10 мес.</a:t>
          </a:r>
        </a:p>
        <a:p>
          <a:pPr algn="ctr">
            <a:spcAft>
              <a:spcPts val="0"/>
            </a:spcAft>
          </a:pPr>
          <a:r>
            <a:rPr lang="ru-RU" sz="1600" b="0" dirty="0" smtClean="0">
              <a:effectLst/>
              <a:latin typeface="Constantia" panose="02030602050306030303" pitchFamily="18" charset="0"/>
            </a:rPr>
            <a:t>количество бюджетных мест: </a:t>
          </a:r>
          <a:r>
            <a:rPr lang="ru-RU" sz="1600" b="1" dirty="0" smtClean="0">
              <a:effectLst/>
              <a:latin typeface="Constantia" panose="02030602050306030303" pitchFamily="18" charset="0"/>
            </a:rPr>
            <a:t>50</a:t>
          </a:r>
          <a:endParaRPr lang="ru-RU" sz="1600" dirty="0"/>
        </a:p>
      </dgm:t>
    </dgm:pt>
    <dgm:pt modelId="{288420DA-1380-444C-8147-0B3FEB01397B}" type="parTrans" cxnId="{28AA9F8A-A5BC-4A48-99EB-92D0A804F033}">
      <dgm:prSet/>
      <dgm:spPr/>
      <dgm:t>
        <a:bodyPr/>
        <a:lstStyle/>
        <a:p>
          <a:endParaRPr lang="ru-RU"/>
        </a:p>
      </dgm:t>
    </dgm:pt>
    <dgm:pt modelId="{D82EB424-D0A2-425C-A0E6-2FC57ADC9B0C}" type="sibTrans" cxnId="{28AA9F8A-A5BC-4A48-99EB-92D0A804F033}">
      <dgm:prSet/>
      <dgm:spPr/>
      <dgm:t>
        <a:bodyPr/>
        <a:lstStyle/>
        <a:p>
          <a:endParaRPr lang="ru-RU"/>
        </a:p>
      </dgm:t>
    </dgm:pt>
    <dgm:pt modelId="{1081F36C-F87C-43EC-9A43-E5DB28840120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pPr algn="ctr">
            <a:lnSpc>
              <a:spcPct val="70000"/>
            </a:lnSpc>
            <a:spcAft>
              <a:spcPts val="300"/>
            </a:spcAft>
          </a:pPr>
          <a:r>
            <a:rPr lang="ru-RU" sz="1900" b="1" dirty="0" smtClean="0">
              <a:effectLst/>
              <a:latin typeface="Constantia" panose="02030602050306030303" pitchFamily="18" charset="0"/>
            </a:rPr>
            <a:t>Преподавание в начальных классах</a:t>
          </a:r>
        </a:p>
        <a:p>
          <a:pPr algn="ctr">
            <a:lnSpc>
              <a:spcPct val="90000"/>
            </a:lnSpc>
            <a:spcAft>
              <a:spcPts val="300"/>
            </a:spcAft>
          </a:pPr>
          <a:r>
            <a:rPr lang="ru-RU" sz="1400" dirty="0" smtClean="0">
              <a:effectLst/>
              <a:latin typeface="Constantia" panose="02030602050306030303" pitchFamily="18" charset="0"/>
            </a:rPr>
            <a:t>Учитель начальных классов</a:t>
          </a:r>
          <a:endParaRPr lang="ru-RU" sz="900" dirty="0" smtClean="0">
            <a:effectLst/>
            <a:latin typeface="Constantia" panose="02030602050306030303" pitchFamily="18" charset="0"/>
          </a:endParaRPr>
        </a:p>
        <a:p>
          <a:pPr algn="ctr">
            <a:lnSpc>
              <a:spcPct val="90000"/>
            </a:lnSpc>
            <a:spcAft>
              <a:spcPts val="0"/>
            </a:spcAft>
          </a:pPr>
          <a:r>
            <a:rPr lang="ru-RU" sz="1600" dirty="0" smtClean="0">
              <a:effectLst/>
              <a:latin typeface="Constantia" panose="02030602050306030303" pitchFamily="18" charset="0"/>
            </a:rPr>
            <a:t>срок обучения: </a:t>
          </a:r>
          <a:r>
            <a:rPr lang="ru-RU" sz="1600" b="1" dirty="0" smtClean="0">
              <a:effectLst/>
              <a:latin typeface="Constantia" panose="02030602050306030303" pitchFamily="18" charset="0"/>
            </a:rPr>
            <a:t>3 г. 10 мес.</a:t>
          </a:r>
        </a:p>
        <a:p>
          <a:pPr algn="ctr">
            <a:lnSpc>
              <a:spcPct val="90000"/>
            </a:lnSpc>
            <a:spcAft>
              <a:spcPts val="0"/>
            </a:spcAft>
          </a:pPr>
          <a:r>
            <a:rPr lang="ru-RU" sz="1600" b="0" dirty="0" smtClean="0">
              <a:effectLst/>
              <a:latin typeface="Constantia" panose="02030602050306030303" pitchFamily="18" charset="0"/>
            </a:rPr>
            <a:t>количество бюджетных мест: </a:t>
          </a:r>
          <a:r>
            <a:rPr lang="ru-RU" sz="1600" b="1" dirty="0" smtClean="0">
              <a:effectLst/>
              <a:latin typeface="Constantia" panose="02030602050306030303" pitchFamily="18" charset="0"/>
            </a:rPr>
            <a:t>50</a:t>
          </a:r>
          <a:endParaRPr lang="ru-RU" sz="1600" dirty="0"/>
        </a:p>
      </dgm:t>
    </dgm:pt>
    <dgm:pt modelId="{3898071B-5925-4A29-BB0E-E74E98ED34D8}" type="parTrans" cxnId="{EFC6A307-A57B-4361-9E8C-8053B529A7CB}">
      <dgm:prSet/>
      <dgm:spPr/>
      <dgm:t>
        <a:bodyPr/>
        <a:lstStyle/>
        <a:p>
          <a:endParaRPr lang="ru-RU"/>
        </a:p>
      </dgm:t>
    </dgm:pt>
    <dgm:pt modelId="{61D01FFE-DA2D-4E19-B916-853169B7C0BB}" type="sibTrans" cxnId="{EFC6A307-A57B-4361-9E8C-8053B529A7CB}">
      <dgm:prSet/>
      <dgm:spPr/>
      <dgm:t>
        <a:bodyPr/>
        <a:lstStyle/>
        <a:p>
          <a:endParaRPr lang="ru-RU"/>
        </a:p>
      </dgm:t>
    </dgm:pt>
    <dgm:pt modelId="{A2ADAF54-E0DB-4E1C-A81B-23B2F888C725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pPr algn="ctr">
            <a:lnSpc>
              <a:spcPct val="70000"/>
            </a:lnSpc>
            <a:spcAft>
              <a:spcPts val="300"/>
            </a:spcAft>
          </a:pPr>
          <a:r>
            <a:rPr lang="ru-RU" sz="2000" b="1" dirty="0" err="1" smtClean="0">
              <a:effectLst/>
              <a:latin typeface="Constantia" panose="02030602050306030303" pitchFamily="18" charset="0"/>
            </a:rPr>
            <a:t>Мехатроника</a:t>
          </a:r>
          <a:r>
            <a:rPr lang="ru-RU" sz="2000" b="1" dirty="0" smtClean="0">
              <a:effectLst/>
              <a:latin typeface="Constantia" panose="02030602050306030303" pitchFamily="18" charset="0"/>
            </a:rPr>
            <a:t> и мобильная робототехника</a:t>
          </a:r>
        </a:p>
        <a:p>
          <a:pPr algn="ctr">
            <a:lnSpc>
              <a:spcPct val="90000"/>
            </a:lnSpc>
            <a:spcAft>
              <a:spcPts val="300"/>
            </a:spcAft>
          </a:pPr>
          <a:r>
            <a:rPr lang="ru-RU" sz="1400" dirty="0" smtClean="0">
              <a:effectLst/>
              <a:latin typeface="Constantia" panose="02030602050306030303" pitchFamily="18" charset="0"/>
            </a:rPr>
            <a:t>Техник-</a:t>
          </a:r>
          <a:r>
            <a:rPr lang="ru-RU" sz="1400" dirty="0" err="1" smtClean="0">
              <a:effectLst/>
              <a:latin typeface="Constantia" panose="02030602050306030303" pitchFamily="18" charset="0"/>
            </a:rPr>
            <a:t>мехатроник</a:t>
          </a:r>
          <a:endParaRPr lang="ru-RU" sz="1400" dirty="0" smtClean="0">
            <a:effectLst/>
            <a:latin typeface="Constantia" panose="02030602050306030303" pitchFamily="18" charset="0"/>
          </a:endParaRPr>
        </a:p>
        <a:p>
          <a:pPr algn="ctr">
            <a:lnSpc>
              <a:spcPct val="90000"/>
            </a:lnSpc>
            <a:spcAft>
              <a:spcPct val="35000"/>
            </a:spcAft>
          </a:pPr>
          <a:r>
            <a:rPr lang="ru-RU" sz="1600" dirty="0" smtClean="0">
              <a:effectLst/>
              <a:latin typeface="Constantia" panose="02030602050306030303" pitchFamily="18" charset="0"/>
            </a:rPr>
            <a:t>срок обучения: </a:t>
          </a:r>
          <a:r>
            <a:rPr lang="ru-RU" sz="1600" b="1" dirty="0" smtClean="0">
              <a:effectLst/>
              <a:latin typeface="Constantia" panose="02030602050306030303" pitchFamily="18" charset="0"/>
            </a:rPr>
            <a:t>3 г. 10 мес. </a:t>
          </a:r>
          <a:r>
            <a:rPr lang="ru-RU" sz="1600" b="0" dirty="0" smtClean="0">
              <a:effectLst/>
              <a:latin typeface="Constantia" panose="02030602050306030303" pitchFamily="18" charset="0"/>
            </a:rPr>
            <a:t>количество бюджетных мест: </a:t>
          </a:r>
          <a:r>
            <a:rPr lang="ru-RU" sz="1600" b="1" dirty="0" smtClean="0">
              <a:effectLst/>
              <a:latin typeface="Constantia" panose="02030602050306030303" pitchFamily="18" charset="0"/>
            </a:rPr>
            <a:t>25</a:t>
          </a:r>
          <a:endParaRPr lang="ru-RU" sz="1600" dirty="0"/>
        </a:p>
      </dgm:t>
    </dgm:pt>
    <dgm:pt modelId="{CF401DD2-7052-4DE1-9A80-981546B292FE}" type="parTrans" cxnId="{CF2A9D69-8601-4E5B-98AC-0D1C59126361}">
      <dgm:prSet/>
      <dgm:spPr/>
      <dgm:t>
        <a:bodyPr/>
        <a:lstStyle/>
        <a:p>
          <a:endParaRPr lang="ru-RU"/>
        </a:p>
      </dgm:t>
    </dgm:pt>
    <dgm:pt modelId="{4F94DA0F-5345-4043-A96D-801D011304C5}" type="sibTrans" cxnId="{CF2A9D69-8601-4E5B-98AC-0D1C59126361}">
      <dgm:prSet/>
      <dgm:spPr/>
      <dgm:t>
        <a:bodyPr/>
        <a:lstStyle/>
        <a:p>
          <a:endParaRPr lang="ru-RU"/>
        </a:p>
      </dgm:t>
    </dgm:pt>
    <dgm:pt modelId="{32A4D4DE-2BAC-4195-9E9A-BC7EEE43D28C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pPr algn="ctr">
            <a:spcAft>
              <a:spcPts val="300"/>
            </a:spcAft>
          </a:pPr>
          <a:r>
            <a:rPr lang="ru-RU" sz="2000" b="1" dirty="0" smtClean="0">
              <a:effectLst/>
              <a:latin typeface="Constantia" panose="02030602050306030303" pitchFamily="18" charset="0"/>
            </a:rPr>
            <a:t>Физическая культура</a:t>
          </a:r>
        </a:p>
        <a:p>
          <a:pPr algn="ctr">
            <a:spcAft>
              <a:spcPts val="300"/>
            </a:spcAft>
          </a:pPr>
          <a:r>
            <a:rPr lang="ru-RU" sz="1400" dirty="0" smtClean="0">
              <a:effectLst/>
              <a:latin typeface="Constantia" panose="02030602050306030303" pitchFamily="18" charset="0"/>
            </a:rPr>
            <a:t>Учитель физической культу</a:t>
          </a:r>
          <a:r>
            <a:rPr lang="ru-RU" sz="1600" dirty="0" smtClean="0">
              <a:effectLst/>
              <a:latin typeface="Constantia" panose="02030602050306030303" pitchFamily="18" charset="0"/>
            </a:rPr>
            <a:t>ры</a:t>
          </a:r>
        </a:p>
        <a:p>
          <a:pPr algn="ctr">
            <a:spcAft>
              <a:spcPct val="35000"/>
            </a:spcAft>
          </a:pPr>
          <a:r>
            <a:rPr lang="ru-RU" sz="1600" dirty="0" smtClean="0">
              <a:effectLst/>
              <a:latin typeface="Constantia" panose="02030602050306030303" pitchFamily="18" charset="0"/>
            </a:rPr>
            <a:t>срок обучения: </a:t>
          </a:r>
          <a:r>
            <a:rPr lang="ru-RU" sz="1600" b="1" dirty="0" smtClean="0">
              <a:effectLst/>
              <a:latin typeface="Constantia" panose="02030602050306030303" pitchFamily="18" charset="0"/>
            </a:rPr>
            <a:t>3 г. 10 мес. </a:t>
          </a:r>
          <a:r>
            <a:rPr lang="ru-RU" sz="1600" b="0" dirty="0" smtClean="0">
              <a:effectLst/>
              <a:latin typeface="Constantia" panose="02030602050306030303" pitchFamily="18" charset="0"/>
            </a:rPr>
            <a:t>количество бюджетных мест: </a:t>
          </a:r>
          <a:r>
            <a:rPr lang="ru-RU" sz="1600" b="1" dirty="0" smtClean="0">
              <a:effectLst/>
              <a:latin typeface="Constantia" panose="02030602050306030303" pitchFamily="18" charset="0"/>
            </a:rPr>
            <a:t>25</a:t>
          </a:r>
          <a:endParaRPr lang="ru-RU" sz="1600" dirty="0"/>
        </a:p>
      </dgm:t>
    </dgm:pt>
    <dgm:pt modelId="{8AE9F49B-40AA-4F98-A9C9-DAB3A125BC9B}" type="parTrans" cxnId="{21E93C3C-A229-4F6B-BD18-36AD5C89F5A0}">
      <dgm:prSet/>
      <dgm:spPr/>
      <dgm:t>
        <a:bodyPr/>
        <a:lstStyle/>
        <a:p>
          <a:endParaRPr lang="ru-RU"/>
        </a:p>
      </dgm:t>
    </dgm:pt>
    <dgm:pt modelId="{CC56312D-3093-484B-AD9B-DE3B4C85D0D6}" type="sibTrans" cxnId="{21E93C3C-A229-4F6B-BD18-36AD5C89F5A0}">
      <dgm:prSet/>
      <dgm:spPr/>
      <dgm:t>
        <a:bodyPr/>
        <a:lstStyle/>
        <a:p>
          <a:endParaRPr lang="ru-RU"/>
        </a:p>
      </dgm:t>
    </dgm:pt>
    <dgm:pt modelId="{904FAF07-D392-4ED7-891E-DCED6DBE5167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pPr algn="ctr">
            <a:spcAft>
              <a:spcPts val="300"/>
            </a:spcAft>
          </a:pPr>
          <a:r>
            <a:rPr lang="ru-RU" sz="2000" b="1" dirty="0" smtClean="0">
              <a:effectLst/>
              <a:latin typeface="Constantia" panose="02030602050306030303" pitchFamily="18" charset="0"/>
            </a:rPr>
            <a:t>Туризм</a:t>
          </a:r>
          <a:r>
            <a:rPr lang="ru-RU" sz="2000" dirty="0" smtClean="0">
              <a:effectLst/>
              <a:latin typeface="Constantia" panose="02030602050306030303" pitchFamily="18" charset="0"/>
            </a:rPr>
            <a:t> </a:t>
          </a:r>
        </a:p>
        <a:p>
          <a:pPr algn="ctr">
            <a:spcAft>
              <a:spcPct val="35000"/>
            </a:spcAft>
          </a:pPr>
          <a:r>
            <a:rPr lang="ru-RU" sz="1400" dirty="0" smtClean="0">
              <a:effectLst/>
              <a:latin typeface="Constantia" panose="02030602050306030303" pitchFamily="18" charset="0"/>
            </a:rPr>
            <a:t>Специалист по туризму                         </a:t>
          </a:r>
        </a:p>
        <a:p>
          <a:pPr algn="ctr">
            <a:spcAft>
              <a:spcPct val="35000"/>
            </a:spcAft>
          </a:pPr>
          <a:r>
            <a:rPr lang="ru-RU" sz="1600" dirty="0" smtClean="0">
              <a:effectLst/>
              <a:latin typeface="Constantia" panose="02030602050306030303" pitchFamily="18" charset="0"/>
            </a:rPr>
            <a:t>срок обучения: </a:t>
          </a:r>
          <a:r>
            <a:rPr lang="ru-RU" sz="1600" b="1" dirty="0" smtClean="0">
              <a:effectLst/>
              <a:latin typeface="Constantia" panose="02030602050306030303" pitchFamily="18" charset="0"/>
            </a:rPr>
            <a:t>2 г. 10 мес. </a:t>
          </a:r>
          <a:r>
            <a:rPr lang="ru-RU" sz="1600" b="0" dirty="0" smtClean="0">
              <a:effectLst/>
              <a:latin typeface="Constantia" panose="02030602050306030303" pitchFamily="18" charset="0"/>
            </a:rPr>
            <a:t>количество бюджетных мест: </a:t>
          </a:r>
          <a:r>
            <a:rPr lang="ru-RU" sz="1600" b="1" dirty="0" smtClean="0">
              <a:effectLst/>
              <a:latin typeface="Constantia" panose="02030602050306030303" pitchFamily="18" charset="0"/>
            </a:rPr>
            <a:t>25</a:t>
          </a:r>
          <a:endParaRPr lang="ru-RU" sz="1600" dirty="0"/>
        </a:p>
      </dgm:t>
    </dgm:pt>
    <dgm:pt modelId="{F9060896-CD53-4CB3-AFA1-E2A822836965}" type="parTrans" cxnId="{087260AE-D7CF-47EB-B926-0CF8E99BA76E}">
      <dgm:prSet/>
      <dgm:spPr/>
      <dgm:t>
        <a:bodyPr/>
        <a:lstStyle/>
        <a:p>
          <a:endParaRPr lang="ru-RU"/>
        </a:p>
      </dgm:t>
    </dgm:pt>
    <dgm:pt modelId="{89BCA251-E8CA-42E8-99E6-CA39BEA52C93}" type="sibTrans" cxnId="{087260AE-D7CF-47EB-B926-0CF8E99BA76E}">
      <dgm:prSet/>
      <dgm:spPr/>
      <dgm:t>
        <a:bodyPr/>
        <a:lstStyle/>
        <a:p>
          <a:endParaRPr lang="ru-RU"/>
        </a:p>
      </dgm:t>
    </dgm:pt>
    <dgm:pt modelId="{97FC2058-F095-4BE3-A4EE-9D7124B2855B}" type="pres">
      <dgm:prSet presAssocID="{856F2B31-E0C5-4469-8E7A-B523AC35CD2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0F97FB-6542-4151-BF0D-C7839D8D3033}" type="pres">
      <dgm:prSet presAssocID="{E0368374-7099-419F-BDF2-57364644607B}" presName="composite" presStyleCnt="0"/>
      <dgm:spPr/>
      <dgm:t>
        <a:bodyPr/>
        <a:lstStyle/>
        <a:p>
          <a:endParaRPr lang="ru-RU"/>
        </a:p>
      </dgm:t>
    </dgm:pt>
    <dgm:pt modelId="{935C4D8E-F782-4938-9ACD-6424A3C96075}" type="pres">
      <dgm:prSet presAssocID="{E0368374-7099-419F-BDF2-57364644607B}" presName="rect1" presStyleLbl="tr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5EABB5-7DD1-4750-B048-255217BEDE75}" type="pres">
      <dgm:prSet presAssocID="{E0368374-7099-419F-BDF2-57364644607B}" presName="rect2" presStyleLbl="fgImgPlace1" presStyleIdx="0" presStyleCnt="5" custScaleY="88972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prstGeom prst="roundRect">
          <a:avLst/>
        </a:prstGeom>
        <a:solidFill>
          <a:schemeClr val="bg1"/>
        </a:solidFill>
        <a:ln w="38100"/>
      </dgm:spPr>
      <dgm:t>
        <a:bodyPr/>
        <a:lstStyle/>
        <a:p>
          <a:endParaRPr lang="ru-RU"/>
        </a:p>
      </dgm:t>
    </dgm:pt>
    <dgm:pt modelId="{214F5C48-607B-49D2-8BD4-5B71D84DF6DA}" type="pres">
      <dgm:prSet presAssocID="{D82EB424-D0A2-425C-A0E6-2FC57ADC9B0C}" presName="sibTrans" presStyleCnt="0"/>
      <dgm:spPr/>
      <dgm:t>
        <a:bodyPr/>
        <a:lstStyle/>
        <a:p>
          <a:endParaRPr lang="ru-RU"/>
        </a:p>
      </dgm:t>
    </dgm:pt>
    <dgm:pt modelId="{BB5E7357-6B6D-4D90-89C7-F4C5CFEADA0B}" type="pres">
      <dgm:prSet presAssocID="{1081F36C-F87C-43EC-9A43-E5DB28840120}" presName="composite" presStyleCnt="0"/>
      <dgm:spPr/>
      <dgm:t>
        <a:bodyPr/>
        <a:lstStyle/>
        <a:p>
          <a:endParaRPr lang="ru-RU"/>
        </a:p>
      </dgm:t>
    </dgm:pt>
    <dgm:pt modelId="{6978CF8C-231E-4882-8A20-253A9399C1CB}" type="pres">
      <dgm:prSet presAssocID="{1081F36C-F87C-43EC-9A43-E5DB28840120}" presName="rect1" presStyleLbl="tr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1926F8-4376-4B5F-A0B3-241E3D265643}" type="pres">
      <dgm:prSet presAssocID="{1081F36C-F87C-43EC-9A43-E5DB28840120}" presName="rect2" presStyleLbl="fgImgPlace1" presStyleIdx="1" presStyleCnt="5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prstGeom prst="roundRect">
          <a:avLst/>
        </a:prstGeom>
        <a:solidFill>
          <a:schemeClr val="bg1"/>
        </a:solidFill>
        <a:ln w="38100"/>
      </dgm:spPr>
      <dgm:t>
        <a:bodyPr/>
        <a:lstStyle/>
        <a:p>
          <a:endParaRPr lang="ru-RU"/>
        </a:p>
      </dgm:t>
    </dgm:pt>
    <dgm:pt modelId="{B30BA2FD-1769-458A-8892-9121957D7BC3}" type="pres">
      <dgm:prSet presAssocID="{61D01FFE-DA2D-4E19-B916-853169B7C0BB}" presName="sibTrans" presStyleCnt="0"/>
      <dgm:spPr/>
      <dgm:t>
        <a:bodyPr/>
        <a:lstStyle/>
        <a:p>
          <a:endParaRPr lang="ru-RU"/>
        </a:p>
      </dgm:t>
    </dgm:pt>
    <dgm:pt modelId="{6884357F-4A3B-4271-91F0-B8A81C14053C}" type="pres">
      <dgm:prSet presAssocID="{A2ADAF54-E0DB-4E1C-A81B-23B2F888C725}" presName="composite" presStyleCnt="0"/>
      <dgm:spPr/>
      <dgm:t>
        <a:bodyPr/>
        <a:lstStyle/>
        <a:p>
          <a:endParaRPr lang="ru-RU"/>
        </a:p>
      </dgm:t>
    </dgm:pt>
    <dgm:pt modelId="{18D97BE2-EECB-4FDC-AF58-4CC8C2BAD5A5}" type="pres">
      <dgm:prSet presAssocID="{A2ADAF54-E0DB-4E1C-A81B-23B2F888C725}" presName="rect1" presStyleLbl="tr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436646-5201-4B54-B522-9272890B0768}" type="pres">
      <dgm:prSet presAssocID="{A2ADAF54-E0DB-4E1C-A81B-23B2F888C725}" presName="rect2" presStyleLbl="fgImgPlace1" presStyleIdx="2" presStyleCnt="5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prstGeom prst="roundRect">
          <a:avLst/>
        </a:prstGeom>
        <a:solidFill>
          <a:schemeClr val="bg1"/>
        </a:solidFill>
        <a:ln w="38100"/>
      </dgm:spPr>
      <dgm:t>
        <a:bodyPr/>
        <a:lstStyle/>
        <a:p>
          <a:endParaRPr lang="ru-RU"/>
        </a:p>
      </dgm:t>
    </dgm:pt>
    <dgm:pt modelId="{DA235908-7F31-4BF7-AE3E-820A6CB53FD0}" type="pres">
      <dgm:prSet presAssocID="{4F94DA0F-5345-4043-A96D-801D011304C5}" presName="sibTrans" presStyleCnt="0"/>
      <dgm:spPr/>
      <dgm:t>
        <a:bodyPr/>
        <a:lstStyle/>
        <a:p>
          <a:endParaRPr lang="ru-RU"/>
        </a:p>
      </dgm:t>
    </dgm:pt>
    <dgm:pt modelId="{18168239-0D4F-4044-BE44-13255213E29F}" type="pres">
      <dgm:prSet presAssocID="{32A4D4DE-2BAC-4195-9E9A-BC7EEE43D28C}" presName="composite" presStyleCnt="0"/>
      <dgm:spPr/>
      <dgm:t>
        <a:bodyPr/>
        <a:lstStyle/>
        <a:p>
          <a:endParaRPr lang="ru-RU"/>
        </a:p>
      </dgm:t>
    </dgm:pt>
    <dgm:pt modelId="{249D0BB9-BF98-44DD-ADCD-D38179456A29}" type="pres">
      <dgm:prSet presAssocID="{32A4D4DE-2BAC-4195-9E9A-BC7EEE43D28C}" presName="rect1" presStyleLbl="trAlignAcc1" presStyleIdx="3" presStyleCnt="5" custLinFactNeighborX="-424" custLinFactNeighborY="-7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62D0C6-5B5E-426A-85F3-562C8C95BDBB}" type="pres">
      <dgm:prSet presAssocID="{32A4D4DE-2BAC-4195-9E9A-BC7EEE43D28C}" presName="rect2" presStyleLbl="fgImgPlace1" presStyleIdx="3" presStyleCnt="5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prstGeom prst="roundRect">
          <a:avLst/>
        </a:prstGeom>
        <a:solidFill>
          <a:schemeClr val="bg1"/>
        </a:solidFill>
        <a:ln w="38100"/>
      </dgm:spPr>
      <dgm:t>
        <a:bodyPr/>
        <a:lstStyle/>
        <a:p>
          <a:endParaRPr lang="ru-RU"/>
        </a:p>
      </dgm:t>
    </dgm:pt>
    <dgm:pt modelId="{295675B1-240F-42E0-BFA3-FFD193912948}" type="pres">
      <dgm:prSet presAssocID="{CC56312D-3093-484B-AD9B-DE3B4C85D0D6}" presName="sibTrans" presStyleCnt="0"/>
      <dgm:spPr/>
      <dgm:t>
        <a:bodyPr/>
        <a:lstStyle/>
        <a:p>
          <a:endParaRPr lang="ru-RU"/>
        </a:p>
      </dgm:t>
    </dgm:pt>
    <dgm:pt modelId="{E5E7BE81-2F0E-4155-9A11-840783270D7D}" type="pres">
      <dgm:prSet presAssocID="{904FAF07-D392-4ED7-891E-DCED6DBE5167}" presName="composite" presStyleCnt="0"/>
      <dgm:spPr/>
      <dgm:t>
        <a:bodyPr/>
        <a:lstStyle/>
        <a:p>
          <a:endParaRPr lang="ru-RU"/>
        </a:p>
      </dgm:t>
    </dgm:pt>
    <dgm:pt modelId="{4940929D-E21C-47B0-96D4-02F26E834E51}" type="pres">
      <dgm:prSet presAssocID="{904FAF07-D392-4ED7-891E-DCED6DBE5167}" presName="rect1" presStyleLbl="tr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FD68AF-F286-4D5B-B1A4-C264F9B7466A}" type="pres">
      <dgm:prSet presAssocID="{904FAF07-D392-4ED7-891E-DCED6DBE5167}" presName="rect2" presStyleLbl="fgImgPlace1" presStyleIdx="4" presStyleCnt="5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prstGeom prst="roundRect">
          <a:avLst/>
        </a:prstGeom>
        <a:solidFill>
          <a:schemeClr val="bg1"/>
        </a:solidFill>
        <a:ln w="38100"/>
      </dgm:spPr>
      <dgm:t>
        <a:bodyPr/>
        <a:lstStyle/>
        <a:p>
          <a:endParaRPr lang="ru-RU"/>
        </a:p>
      </dgm:t>
    </dgm:pt>
  </dgm:ptLst>
  <dgm:cxnLst>
    <dgm:cxn modelId="{21E93C3C-A229-4F6B-BD18-36AD5C89F5A0}" srcId="{856F2B31-E0C5-4469-8E7A-B523AC35CD29}" destId="{32A4D4DE-2BAC-4195-9E9A-BC7EEE43D28C}" srcOrd="3" destOrd="0" parTransId="{8AE9F49B-40AA-4F98-A9C9-DAB3A125BC9B}" sibTransId="{CC56312D-3093-484B-AD9B-DE3B4C85D0D6}"/>
    <dgm:cxn modelId="{28AA9F8A-A5BC-4A48-99EB-92D0A804F033}" srcId="{856F2B31-E0C5-4469-8E7A-B523AC35CD29}" destId="{E0368374-7099-419F-BDF2-57364644607B}" srcOrd="0" destOrd="0" parTransId="{288420DA-1380-444C-8147-0B3FEB01397B}" sibTransId="{D82EB424-D0A2-425C-A0E6-2FC57ADC9B0C}"/>
    <dgm:cxn modelId="{4CEF0190-295B-4474-BE7B-DD7BC3E5125F}" type="presOf" srcId="{32A4D4DE-2BAC-4195-9E9A-BC7EEE43D28C}" destId="{249D0BB9-BF98-44DD-ADCD-D38179456A29}" srcOrd="0" destOrd="0" presId="urn:microsoft.com/office/officeart/2008/layout/PictureStrips"/>
    <dgm:cxn modelId="{83403BCA-3194-4E4F-9643-5B2C61DB3C44}" type="presOf" srcId="{856F2B31-E0C5-4469-8E7A-B523AC35CD29}" destId="{97FC2058-F095-4BE3-A4EE-9D7124B2855B}" srcOrd="0" destOrd="0" presId="urn:microsoft.com/office/officeart/2008/layout/PictureStrips"/>
    <dgm:cxn modelId="{EFC6A307-A57B-4361-9E8C-8053B529A7CB}" srcId="{856F2B31-E0C5-4469-8E7A-B523AC35CD29}" destId="{1081F36C-F87C-43EC-9A43-E5DB28840120}" srcOrd="1" destOrd="0" parTransId="{3898071B-5925-4A29-BB0E-E74E98ED34D8}" sibTransId="{61D01FFE-DA2D-4E19-B916-853169B7C0BB}"/>
    <dgm:cxn modelId="{CF2A9D69-8601-4E5B-98AC-0D1C59126361}" srcId="{856F2B31-E0C5-4469-8E7A-B523AC35CD29}" destId="{A2ADAF54-E0DB-4E1C-A81B-23B2F888C725}" srcOrd="2" destOrd="0" parTransId="{CF401DD2-7052-4DE1-9A80-981546B292FE}" sibTransId="{4F94DA0F-5345-4043-A96D-801D011304C5}"/>
    <dgm:cxn modelId="{7038028D-659F-45CB-82D6-711B58E5D692}" type="presOf" srcId="{1081F36C-F87C-43EC-9A43-E5DB28840120}" destId="{6978CF8C-231E-4882-8A20-253A9399C1CB}" srcOrd="0" destOrd="0" presId="urn:microsoft.com/office/officeart/2008/layout/PictureStrips"/>
    <dgm:cxn modelId="{E0B971BC-E507-4E27-8569-1475341A2178}" type="presOf" srcId="{A2ADAF54-E0DB-4E1C-A81B-23B2F888C725}" destId="{18D97BE2-EECB-4FDC-AF58-4CC8C2BAD5A5}" srcOrd="0" destOrd="0" presId="urn:microsoft.com/office/officeart/2008/layout/PictureStrips"/>
    <dgm:cxn modelId="{087260AE-D7CF-47EB-B926-0CF8E99BA76E}" srcId="{856F2B31-E0C5-4469-8E7A-B523AC35CD29}" destId="{904FAF07-D392-4ED7-891E-DCED6DBE5167}" srcOrd="4" destOrd="0" parTransId="{F9060896-CD53-4CB3-AFA1-E2A822836965}" sibTransId="{89BCA251-E8CA-42E8-99E6-CA39BEA52C93}"/>
    <dgm:cxn modelId="{6412E9EF-C9AC-41D0-AE5D-06A5B3E52F6F}" type="presOf" srcId="{E0368374-7099-419F-BDF2-57364644607B}" destId="{935C4D8E-F782-4938-9ACD-6424A3C96075}" srcOrd="0" destOrd="0" presId="urn:microsoft.com/office/officeart/2008/layout/PictureStrips"/>
    <dgm:cxn modelId="{D2FA5DAE-1E16-4FFE-9C96-3B59F9151FB3}" type="presOf" srcId="{904FAF07-D392-4ED7-891E-DCED6DBE5167}" destId="{4940929D-E21C-47B0-96D4-02F26E834E51}" srcOrd="0" destOrd="0" presId="urn:microsoft.com/office/officeart/2008/layout/PictureStrips"/>
    <dgm:cxn modelId="{130EE169-3AE1-4912-96DE-33AE4EA693FA}" type="presParOf" srcId="{97FC2058-F095-4BE3-A4EE-9D7124B2855B}" destId="{750F97FB-6542-4151-BF0D-C7839D8D3033}" srcOrd="0" destOrd="0" presId="urn:microsoft.com/office/officeart/2008/layout/PictureStrips"/>
    <dgm:cxn modelId="{A8F74324-EC97-432B-963B-64875C19357A}" type="presParOf" srcId="{750F97FB-6542-4151-BF0D-C7839D8D3033}" destId="{935C4D8E-F782-4938-9ACD-6424A3C96075}" srcOrd="0" destOrd="0" presId="urn:microsoft.com/office/officeart/2008/layout/PictureStrips"/>
    <dgm:cxn modelId="{DEA2D29F-B796-40B5-BE8A-089EB56F14B0}" type="presParOf" srcId="{750F97FB-6542-4151-BF0D-C7839D8D3033}" destId="{875EABB5-7DD1-4750-B048-255217BEDE75}" srcOrd="1" destOrd="0" presId="urn:microsoft.com/office/officeart/2008/layout/PictureStrips"/>
    <dgm:cxn modelId="{3A008B95-4088-47C3-AA34-BA21824BCC61}" type="presParOf" srcId="{97FC2058-F095-4BE3-A4EE-9D7124B2855B}" destId="{214F5C48-607B-49D2-8BD4-5B71D84DF6DA}" srcOrd="1" destOrd="0" presId="urn:microsoft.com/office/officeart/2008/layout/PictureStrips"/>
    <dgm:cxn modelId="{43CF53CA-745D-491B-BFB4-FA328A27F7EF}" type="presParOf" srcId="{97FC2058-F095-4BE3-A4EE-9D7124B2855B}" destId="{BB5E7357-6B6D-4D90-89C7-F4C5CFEADA0B}" srcOrd="2" destOrd="0" presId="urn:microsoft.com/office/officeart/2008/layout/PictureStrips"/>
    <dgm:cxn modelId="{AB8A1C50-C9FE-45BC-A9DF-9561EBAC4665}" type="presParOf" srcId="{BB5E7357-6B6D-4D90-89C7-F4C5CFEADA0B}" destId="{6978CF8C-231E-4882-8A20-253A9399C1CB}" srcOrd="0" destOrd="0" presId="urn:microsoft.com/office/officeart/2008/layout/PictureStrips"/>
    <dgm:cxn modelId="{A9D113AA-17E9-4991-BD92-8AD592B64AD1}" type="presParOf" srcId="{BB5E7357-6B6D-4D90-89C7-F4C5CFEADA0B}" destId="{B21926F8-4376-4B5F-A0B3-241E3D265643}" srcOrd="1" destOrd="0" presId="urn:microsoft.com/office/officeart/2008/layout/PictureStrips"/>
    <dgm:cxn modelId="{1DAE827F-CDAD-49D8-AC04-8DBA50763864}" type="presParOf" srcId="{97FC2058-F095-4BE3-A4EE-9D7124B2855B}" destId="{B30BA2FD-1769-458A-8892-9121957D7BC3}" srcOrd="3" destOrd="0" presId="urn:microsoft.com/office/officeart/2008/layout/PictureStrips"/>
    <dgm:cxn modelId="{1145074D-1A2D-474E-B66D-61D8CCBF01EC}" type="presParOf" srcId="{97FC2058-F095-4BE3-A4EE-9D7124B2855B}" destId="{6884357F-4A3B-4271-91F0-B8A81C14053C}" srcOrd="4" destOrd="0" presId="urn:microsoft.com/office/officeart/2008/layout/PictureStrips"/>
    <dgm:cxn modelId="{846BCA1E-C00F-466F-9830-1D5FB591F554}" type="presParOf" srcId="{6884357F-4A3B-4271-91F0-B8A81C14053C}" destId="{18D97BE2-EECB-4FDC-AF58-4CC8C2BAD5A5}" srcOrd="0" destOrd="0" presId="urn:microsoft.com/office/officeart/2008/layout/PictureStrips"/>
    <dgm:cxn modelId="{E0672B81-BBAD-41BE-9ED1-883C5E362C1F}" type="presParOf" srcId="{6884357F-4A3B-4271-91F0-B8A81C14053C}" destId="{B3436646-5201-4B54-B522-9272890B0768}" srcOrd="1" destOrd="0" presId="urn:microsoft.com/office/officeart/2008/layout/PictureStrips"/>
    <dgm:cxn modelId="{784DDA75-F094-4979-B061-E545C64706EF}" type="presParOf" srcId="{97FC2058-F095-4BE3-A4EE-9D7124B2855B}" destId="{DA235908-7F31-4BF7-AE3E-820A6CB53FD0}" srcOrd="5" destOrd="0" presId="urn:microsoft.com/office/officeart/2008/layout/PictureStrips"/>
    <dgm:cxn modelId="{B604D026-2211-49CF-A0EB-E61EDE9DEF14}" type="presParOf" srcId="{97FC2058-F095-4BE3-A4EE-9D7124B2855B}" destId="{18168239-0D4F-4044-BE44-13255213E29F}" srcOrd="6" destOrd="0" presId="urn:microsoft.com/office/officeart/2008/layout/PictureStrips"/>
    <dgm:cxn modelId="{FB543547-A348-446B-9EB8-D1A0347BB952}" type="presParOf" srcId="{18168239-0D4F-4044-BE44-13255213E29F}" destId="{249D0BB9-BF98-44DD-ADCD-D38179456A29}" srcOrd="0" destOrd="0" presId="urn:microsoft.com/office/officeart/2008/layout/PictureStrips"/>
    <dgm:cxn modelId="{682C7A39-C70F-47D1-876F-63770398897E}" type="presParOf" srcId="{18168239-0D4F-4044-BE44-13255213E29F}" destId="{7A62D0C6-5B5E-426A-85F3-562C8C95BDBB}" srcOrd="1" destOrd="0" presId="urn:microsoft.com/office/officeart/2008/layout/PictureStrips"/>
    <dgm:cxn modelId="{D693DBFD-7623-456E-8A3E-4FF0CEA6235F}" type="presParOf" srcId="{97FC2058-F095-4BE3-A4EE-9D7124B2855B}" destId="{295675B1-240F-42E0-BFA3-FFD193912948}" srcOrd="7" destOrd="0" presId="urn:microsoft.com/office/officeart/2008/layout/PictureStrips"/>
    <dgm:cxn modelId="{427A7C80-D39F-4862-BE55-DC91E694F39C}" type="presParOf" srcId="{97FC2058-F095-4BE3-A4EE-9D7124B2855B}" destId="{E5E7BE81-2F0E-4155-9A11-840783270D7D}" srcOrd="8" destOrd="0" presId="urn:microsoft.com/office/officeart/2008/layout/PictureStrips"/>
    <dgm:cxn modelId="{DB8B1E12-742F-4D4F-9FB6-D64AC99352AF}" type="presParOf" srcId="{E5E7BE81-2F0E-4155-9A11-840783270D7D}" destId="{4940929D-E21C-47B0-96D4-02F26E834E51}" srcOrd="0" destOrd="0" presId="urn:microsoft.com/office/officeart/2008/layout/PictureStrips"/>
    <dgm:cxn modelId="{CB25F592-92C5-4304-818F-2E25DC2F8CA8}" type="presParOf" srcId="{E5E7BE81-2F0E-4155-9A11-840783270D7D}" destId="{79FD68AF-F286-4D5B-B1A4-C264F9B7466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56F2B31-E0C5-4469-8E7A-B523AC35CD29}" type="doc">
      <dgm:prSet loTypeId="urn:microsoft.com/office/officeart/2008/layout/PictureStrips" loCatId="picture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E0368374-7099-419F-BDF2-57364644607B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pPr algn="ctr">
            <a:spcAft>
              <a:spcPts val="400"/>
            </a:spcAft>
          </a:pPr>
          <a:r>
            <a:rPr lang="ru-RU" sz="2000" b="1" dirty="0" smtClean="0">
              <a:effectLst/>
              <a:latin typeface="Constantia" panose="02030602050306030303" pitchFamily="18" charset="0"/>
            </a:rPr>
            <a:t>Дошкольное образование</a:t>
          </a:r>
        </a:p>
        <a:p>
          <a:pPr algn="ctr">
            <a:spcAft>
              <a:spcPts val="300"/>
            </a:spcAft>
          </a:pPr>
          <a:r>
            <a:rPr lang="ru-RU" sz="1400" dirty="0" smtClean="0">
              <a:effectLst/>
              <a:latin typeface="Constantia" panose="02030602050306030303" pitchFamily="18" charset="0"/>
            </a:rPr>
            <a:t>Воспитатель детей дошкольного возраста</a:t>
          </a:r>
          <a:endParaRPr lang="ru-RU" sz="1200" dirty="0" smtClean="0">
            <a:effectLst/>
            <a:latin typeface="Constantia" panose="02030602050306030303" pitchFamily="18" charset="0"/>
          </a:endParaRPr>
        </a:p>
        <a:p>
          <a:pPr algn="ctr">
            <a:spcAft>
              <a:spcPts val="0"/>
            </a:spcAft>
          </a:pPr>
          <a:r>
            <a:rPr lang="ru-RU" sz="1600" dirty="0" smtClean="0">
              <a:effectLst/>
              <a:latin typeface="Constantia" panose="02030602050306030303" pitchFamily="18" charset="0"/>
            </a:rPr>
            <a:t>срок обучения: </a:t>
          </a:r>
          <a:r>
            <a:rPr lang="ru-RU" sz="1600" b="1" dirty="0" smtClean="0">
              <a:effectLst/>
              <a:latin typeface="Constantia" panose="02030602050306030303" pitchFamily="18" charset="0"/>
            </a:rPr>
            <a:t>2 г. 10 мес.</a:t>
          </a:r>
        </a:p>
        <a:p>
          <a:pPr algn="ctr">
            <a:spcAft>
              <a:spcPts val="0"/>
            </a:spcAft>
          </a:pPr>
          <a:r>
            <a:rPr lang="ru-RU" sz="1600" b="0" dirty="0" smtClean="0">
              <a:effectLst/>
              <a:latin typeface="Constantia" panose="02030602050306030303" pitchFamily="18" charset="0"/>
            </a:rPr>
            <a:t>количество бюджетных мест: </a:t>
          </a:r>
          <a:r>
            <a:rPr lang="ru-RU" sz="1600" b="1" dirty="0" smtClean="0">
              <a:effectLst/>
              <a:latin typeface="Constantia" panose="02030602050306030303" pitchFamily="18" charset="0"/>
            </a:rPr>
            <a:t>25</a:t>
          </a:r>
          <a:endParaRPr lang="ru-RU" sz="1600" dirty="0"/>
        </a:p>
      </dgm:t>
    </dgm:pt>
    <dgm:pt modelId="{288420DA-1380-444C-8147-0B3FEB01397B}" type="parTrans" cxnId="{28AA9F8A-A5BC-4A48-99EB-92D0A804F033}">
      <dgm:prSet/>
      <dgm:spPr/>
      <dgm:t>
        <a:bodyPr/>
        <a:lstStyle/>
        <a:p>
          <a:endParaRPr lang="ru-RU"/>
        </a:p>
      </dgm:t>
    </dgm:pt>
    <dgm:pt modelId="{D82EB424-D0A2-425C-A0E6-2FC57ADC9B0C}" type="sibTrans" cxnId="{28AA9F8A-A5BC-4A48-99EB-92D0A804F033}">
      <dgm:prSet/>
      <dgm:spPr/>
      <dgm:t>
        <a:bodyPr/>
        <a:lstStyle/>
        <a:p>
          <a:endParaRPr lang="ru-RU"/>
        </a:p>
      </dgm:t>
    </dgm:pt>
    <dgm:pt modelId="{1081F36C-F87C-43EC-9A43-E5DB28840120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pPr algn="ctr">
            <a:lnSpc>
              <a:spcPct val="70000"/>
            </a:lnSpc>
            <a:spcAft>
              <a:spcPts val="300"/>
            </a:spcAft>
          </a:pPr>
          <a:r>
            <a:rPr lang="ru-RU" sz="1900" b="1" dirty="0" smtClean="0">
              <a:effectLst/>
              <a:latin typeface="Constantia" panose="02030602050306030303" pitchFamily="18" charset="0"/>
            </a:rPr>
            <a:t>Преподавание в начальных классах</a:t>
          </a:r>
        </a:p>
        <a:p>
          <a:pPr algn="ctr">
            <a:lnSpc>
              <a:spcPct val="90000"/>
            </a:lnSpc>
            <a:spcAft>
              <a:spcPts val="300"/>
            </a:spcAft>
          </a:pPr>
          <a:r>
            <a:rPr lang="ru-RU" sz="1400" dirty="0" smtClean="0">
              <a:effectLst/>
              <a:latin typeface="Constantia" panose="02030602050306030303" pitchFamily="18" charset="0"/>
            </a:rPr>
            <a:t>Учитель начальных классов</a:t>
          </a:r>
          <a:endParaRPr lang="ru-RU" sz="900" dirty="0" smtClean="0">
            <a:effectLst/>
            <a:latin typeface="Constantia" panose="02030602050306030303" pitchFamily="18" charset="0"/>
          </a:endParaRPr>
        </a:p>
        <a:p>
          <a:pPr algn="ctr">
            <a:lnSpc>
              <a:spcPct val="90000"/>
            </a:lnSpc>
            <a:spcAft>
              <a:spcPts val="0"/>
            </a:spcAft>
          </a:pPr>
          <a:r>
            <a:rPr lang="ru-RU" sz="1600" dirty="0" smtClean="0">
              <a:effectLst/>
              <a:latin typeface="Constantia" panose="02030602050306030303" pitchFamily="18" charset="0"/>
            </a:rPr>
            <a:t>срок обучения: </a:t>
          </a:r>
          <a:r>
            <a:rPr lang="ru-RU" sz="1600" b="1" dirty="0" smtClean="0">
              <a:effectLst/>
              <a:latin typeface="Constantia" panose="02030602050306030303" pitchFamily="18" charset="0"/>
            </a:rPr>
            <a:t>2 г. 10 мес.</a:t>
          </a:r>
        </a:p>
        <a:p>
          <a:pPr algn="ctr">
            <a:lnSpc>
              <a:spcPct val="90000"/>
            </a:lnSpc>
            <a:spcAft>
              <a:spcPts val="0"/>
            </a:spcAft>
          </a:pPr>
          <a:r>
            <a:rPr lang="ru-RU" sz="1600" b="0" dirty="0" smtClean="0">
              <a:effectLst/>
              <a:latin typeface="Constantia" panose="02030602050306030303" pitchFamily="18" charset="0"/>
            </a:rPr>
            <a:t>количество бюджетных мест: </a:t>
          </a:r>
          <a:r>
            <a:rPr lang="ru-RU" sz="1600" b="1" dirty="0" smtClean="0">
              <a:effectLst/>
              <a:latin typeface="Constantia" panose="02030602050306030303" pitchFamily="18" charset="0"/>
            </a:rPr>
            <a:t>25</a:t>
          </a:r>
          <a:endParaRPr lang="ru-RU" sz="1600" dirty="0"/>
        </a:p>
      </dgm:t>
    </dgm:pt>
    <dgm:pt modelId="{3898071B-5925-4A29-BB0E-E74E98ED34D8}" type="parTrans" cxnId="{EFC6A307-A57B-4361-9E8C-8053B529A7CB}">
      <dgm:prSet/>
      <dgm:spPr/>
      <dgm:t>
        <a:bodyPr/>
        <a:lstStyle/>
        <a:p>
          <a:endParaRPr lang="ru-RU"/>
        </a:p>
      </dgm:t>
    </dgm:pt>
    <dgm:pt modelId="{61D01FFE-DA2D-4E19-B916-853169B7C0BB}" type="sibTrans" cxnId="{EFC6A307-A57B-4361-9E8C-8053B529A7CB}">
      <dgm:prSet/>
      <dgm:spPr/>
      <dgm:t>
        <a:bodyPr/>
        <a:lstStyle/>
        <a:p>
          <a:endParaRPr lang="ru-RU"/>
        </a:p>
      </dgm:t>
    </dgm:pt>
    <dgm:pt modelId="{A2ADAF54-E0DB-4E1C-A81B-23B2F888C725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pPr algn="ctr">
            <a:lnSpc>
              <a:spcPct val="70000"/>
            </a:lnSpc>
            <a:spcAft>
              <a:spcPts val="300"/>
            </a:spcAft>
          </a:pPr>
          <a:r>
            <a:rPr lang="ru-RU" sz="2000" b="1" dirty="0" err="1" smtClean="0">
              <a:effectLst/>
              <a:latin typeface="Constantia" panose="02030602050306030303" pitchFamily="18" charset="0"/>
            </a:rPr>
            <a:t>Мехатроника</a:t>
          </a:r>
          <a:r>
            <a:rPr lang="ru-RU" sz="2000" b="1" dirty="0" smtClean="0">
              <a:effectLst/>
              <a:latin typeface="Constantia" panose="02030602050306030303" pitchFamily="18" charset="0"/>
            </a:rPr>
            <a:t> и мобильная робототехника</a:t>
          </a:r>
        </a:p>
        <a:p>
          <a:pPr algn="ctr">
            <a:lnSpc>
              <a:spcPct val="90000"/>
            </a:lnSpc>
            <a:spcAft>
              <a:spcPts val="300"/>
            </a:spcAft>
          </a:pPr>
          <a:r>
            <a:rPr lang="ru-RU" sz="1400" dirty="0" smtClean="0">
              <a:effectLst/>
              <a:latin typeface="Constantia" panose="02030602050306030303" pitchFamily="18" charset="0"/>
            </a:rPr>
            <a:t>Техник-</a:t>
          </a:r>
          <a:r>
            <a:rPr lang="ru-RU" sz="1400" dirty="0" err="1" smtClean="0">
              <a:effectLst/>
              <a:latin typeface="Constantia" panose="02030602050306030303" pitchFamily="18" charset="0"/>
            </a:rPr>
            <a:t>мехатроник</a:t>
          </a:r>
          <a:endParaRPr lang="ru-RU" sz="1400" dirty="0" smtClean="0">
            <a:effectLst/>
            <a:latin typeface="Constantia" panose="02030602050306030303" pitchFamily="18" charset="0"/>
          </a:endParaRPr>
        </a:p>
        <a:p>
          <a:pPr algn="ctr">
            <a:lnSpc>
              <a:spcPct val="90000"/>
            </a:lnSpc>
            <a:spcAft>
              <a:spcPct val="35000"/>
            </a:spcAft>
          </a:pPr>
          <a:r>
            <a:rPr lang="ru-RU" sz="1600" dirty="0" smtClean="0">
              <a:effectLst/>
              <a:latin typeface="Constantia" panose="02030602050306030303" pitchFamily="18" charset="0"/>
            </a:rPr>
            <a:t>срок обучения: </a:t>
          </a:r>
          <a:r>
            <a:rPr lang="ru-RU" sz="1600" b="1" dirty="0" smtClean="0">
              <a:effectLst/>
              <a:latin typeface="Constantia" panose="02030602050306030303" pitchFamily="18" charset="0"/>
            </a:rPr>
            <a:t>2 г. 10 мес. </a:t>
          </a:r>
          <a:r>
            <a:rPr lang="ru-RU" sz="1600" b="0" dirty="0" smtClean="0">
              <a:effectLst/>
              <a:latin typeface="Constantia" panose="02030602050306030303" pitchFamily="18" charset="0"/>
            </a:rPr>
            <a:t>количество бюджетных мест: </a:t>
          </a:r>
          <a:r>
            <a:rPr lang="ru-RU" sz="1600" b="1" dirty="0" smtClean="0">
              <a:effectLst/>
              <a:latin typeface="Constantia" panose="02030602050306030303" pitchFamily="18" charset="0"/>
            </a:rPr>
            <a:t>25</a:t>
          </a:r>
          <a:endParaRPr lang="ru-RU" sz="1600" dirty="0"/>
        </a:p>
      </dgm:t>
    </dgm:pt>
    <dgm:pt modelId="{CF401DD2-7052-4DE1-9A80-981546B292FE}" type="parTrans" cxnId="{CF2A9D69-8601-4E5B-98AC-0D1C59126361}">
      <dgm:prSet/>
      <dgm:spPr/>
      <dgm:t>
        <a:bodyPr/>
        <a:lstStyle/>
        <a:p>
          <a:endParaRPr lang="ru-RU"/>
        </a:p>
      </dgm:t>
    </dgm:pt>
    <dgm:pt modelId="{4F94DA0F-5345-4043-A96D-801D011304C5}" type="sibTrans" cxnId="{CF2A9D69-8601-4E5B-98AC-0D1C59126361}">
      <dgm:prSet/>
      <dgm:spPr/>
      <dgm:t>
        <a:bodyPr/>
        <a:lstStyle/>
        <a:p>
          <a:endParaRPr lang="ru-RU"/>
        </a:p>
      </dgm:t>
    </dgm:pt>
    <dgm:pt modelId="{32A4D4DE-2BAC-4195-9E9A-BC7EEE43D28C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pPr algn="ctr">
            <a:spcAft>
              <a:spcPts val="300"/>
            </a:spcAft>
          </a:pPr>
          <a:r>
            <a:rPr lang="ru-RU" sz="1600" b="1" dirty="0" smtClean="0">
              <a:effectLst/>
              <a:latin typeface="Constantia" panose="02030602050306030303" pitchFamily="18" charset="0"/>
            </a:rPr>
            <a:t>Туризм</a:t>
          </a:r>
          <a:r>
            <a:rPr lang="ru-RU" sz="1600" dirty="0" smtClean="0">
              <a:effectLst/>
              <a:latin typeface="Constantia" panose="02030602050306030303" pitchFamily="18" charset="0"/>
            </a:rPr>
            <a:t> </a:t>
          </a:r>
        </a:p>
        <a:p>
          <a:pPr algn="ctr">
            <a:spcAft>
              <a:spcPts val="300"/>
            </a:spcAft>
          </a:pPr>
          <a:r>
            <a:rPr lang="ru-RU" sz="1400" dirty="0" smtClean="0">
              <a:effectLst/>
              <a:latin typeface="Constantia" panose="02030602050306030303" pitchFamily="18" charset="0"/>
            </a:rPr>
            <a:t>Специалист по туризму </a:t>
          </a:r>
          <a:r>
            <a:rPr lang="ru-RU" sz="1600" dirty="0" smtClean="0">
              <a:effectLst/>
              <a:latin typeface="Constantia" panose="02030602050306030303" pitchFamily="18" charset="0"/>
            </a:rPr>
            <a:t>                        </a:t>
          </a:r>
        </a:p>
        <a:p>
          <a:pPr algn="ctr">
            <a:spcAft>
              <a:spcPts val="300"/>
            </a:spcAft>
          </a:pPr>
          <a:r>
            <a:rPr lang="ru-RU" sz="1600" dirty="0" smtClean="0">
              <a:effectLst/>
              <a:latin typeface="Constantia" panose="02030602050306030303" pitchFamily="18" charset="0"/>
            </a:rPr>
            <a:t>срок обучения: </a:t>
          </a:r>
          <a:r>
            <a:rPr lang="ru-RU" sz="1600" b="1" dirty="0" smtClean="0">
              <a:effectLst/>
              <a:latin typeface="Constantia" panose="02030602050306030303" pitchFamily="18" charset="0"/>
            </a:rPr>
            <a:t>1 г. 10 мес. </a:t>
          </a:r>
          <a:r>
            <a:rPr lang="ru-RU" sz="1600" b="0" dirty="0" smtClean="0">
              <a:effectLst/>
              <a:latin typeface="Constantia" panose="02030602050306030303" pitchFamily="18" charset="0"/>
            </a:rPr>
            <a:t>количество бюджетных мест: </a:t>
          </a:r>
          <a:r>
            <a:rPr lang="ru-RU" sz="1600" b="1" dirty="0" smtClean="0">
              <a:effectLst/>
              <a:latin typeface="Constantia" panose="02030602050306030303" pitchFamily="18" charset="0"/>
            </a:rPr>
            <a:t>25</a:t>
          </a:r>
          <a:endParaRPr lang="ru-RU" sz="1600" dirty="0"/>
        </a:p>
      </dgm:t>
    </dgm:pt>
    <dgm:pt modelId="{8AE9F49B-40AA-4F98-A9C9-DAB3A125BC9B}" type="parTrans" cxnId="{21E93C3C-A229-4F6B-BD18-36AD5C89F5A0}">
      <dgm:prSet/>
      <dgm:spPr/>
      <dgm:t>
        <a:bodyPr/>
        <a:lstStyle/>
        <a:p>
          <a:endParaRPr lang="ru-RU"/>
        </a:p>
      </dgm:t>
    </dgm:pt>
    <dgm:pt modelId="{CC56312D-3093-484B-AD9B-DE3B4C85D0D6}" type="sibTrans" cxnId="{21E93C3C-A229-4F6B-BD18-36AD5C89F5A0}">
      <dgm:prSet/>
      <dgm:spPr/>
      <dgm:t>
        <a:bodyPr/>
        <a:lstStyle/>
        <a:p>
          <a:endParaRPr lang="ru-RU"/>
        </a:p>
      </dgm:t>
    </dgm:pt>
    <dgm:pt modelId="{904FAF07-D392-4ED7-891E-DCED6DBE5167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pPr algn="ctr">
            <a:spcAft>
              <a:spcPts val="300"/>
            </a:spcAft>
          </a:pPr>
          <a:r>
            <a:rPr lang="ru-RU" sz="2000" b="1" dirty="0" smtClean="0">
              <a:solidFill>
                <a:schemeClr val="tx1"/>
              </a:solidFill>
              <a:effectLst/>
              <a:latin typeface="Constantia" panose="02030602050306030303" pitchFamily="18" charset="0"/>
            </a:rPr>
            <a:t>Делопроизводитель</a:t>
          </a:r>
        </a:p>
        <a:p>
          <a:pPr algn="ctr">
            <a:spcAft>
              <a:spcPts val="300"/>
            </a:spcAft>
          </a:pPr>
          <a:r>
            <a:rPr lang="ru-RU" sz="1600" dirty="0" smtClean="0">
              <a:solidFill>
                <a:schemeClr val="tx1"/>
              </a:solidFill>
              <a:effectLst/>
              <a:latin typeface="Constantia" panose="02030602050306030303" pitchFamily="18" charset="0"/>
            </a:rPr>
            <a:t>срок обучения: </a:t>
          </a:r>
          <a:r>
            <a:rPr lang="ru-RU" sz="1600" b="1" dirty="0" smtClean="0">
              <a:solidFill>
                <a:schemeClr val="tx1"/>
              </a:solidFill>
              <a:effectLst/>
              <a:latin typeface="Constantia" panose="02030602050306030303" pitchFamily="18" charset="0"/>
            </a:rPr>
            <a:t>10 мес.</a:t>
          </a:r>
        </a:p>
        <a:p>
          <a:pPr algn="ctr">
            <a:spcAft>
              <a:spcPts val="300"/>
            </a:spcAft>
          </a:pPr>
          <a:r>
            <a:rPr lang="ru-RU" sz="1600" b="1" dirty="0" smtClean="0">
              <a:solidFill>
                <a:schemeClr val="tx1"/>
              </a:solidFill>
              <a:effectLst/>
              <a:latin typeface="Constantia" panose="02030602050306030303" pitchFamily="18" charset="0"/>
            </a:rPr>
            <a:t>25  мест (договор)</a:t>
          </a:r>
          <a:endParaRPr lang="ru-RU" sz="1600" dirty="0"/>
        </a:p>
      </dgm:t>
    </dgm:pt>
    <dgm:pt modelId="{F9060896-CD53-4CB3-AFA1-E2A822836965}" type="parTrans" cxnId="{087260AE-D7CF-47EB-B926-0CF8E99BA76E}">
      <dgm:prSet/>
      <dgm:spPr/>
      <dgm:t>
        <a:bodyPr/>
        <a:lstStyle/>
        <a:p>
          <a:endParaRPr lang="ru-RU"/>
        </a:p>
      </dgm:t>
    </dgm:pt>
    <dgm:pt modelId="{89BCA251-E8CA-42E8-99E6-CA39BEA52C93}" type="sibTrans" cxnId="{087260AE-D7CF-47EB-B926-0CF8E99BA76E}">
      <dgm:prSet/>
      <dgm:spPr/>
      <dgm:t>
        <a:bodyPr/>
        <a:lstStyle/>
        <a:p>
          <a:endParaRPr lang="ru-RU"/>
        </a:p>
      </dgm:t>
    </dgm:pt>
    <dgm:pt modelId="{97FC2058-F095-4BE3-A4EE-9D7124B2855B}" type="pres">
      <dgm:prSet presAssocID="{856F2B31-E0C5-4469-8E7A-B523AC35CD2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0F97FB-6542-4151-BF0D-C7839D8D3033}" type="pres">
      <dgm:prSet presAssocID="{E0368374-7099-419F-BDF2-57364644607B}" presName="composite" presStyleCnt="0"/>
      <dgm:spPr/>
      <dgm:t>
        <a:bodyPr/>
        <a:lstStyle/>
        <a:p>
          <a:endParaRPr lang="ru-RU"/>
        </a:p>
      </dgm:t>
    </dgm:pt>
    <dgm:pt modelId="{935C4D8E-F782-4938-9ACD-6424A3C96075}" type="pres">
      <dgm:prSet presAssocID="{E0368374-7099-419F-BDF2-57364644607B}" presName="rect1" presStyleLbl="tr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5EABB5-7DD1-4750-B048-255217BEDE75}" type="pres">
      <dgm:prSet presAssocID="{E0368374-7099-419F-BDF2-57364644607B}" presName="rect2" presStyleLbl="fgImgPlace1" presStyleIdx="0" presStyleCnt="5" custScaleY="88972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prstGeom prst="roundRect">
          <a:avLst/>
        </a:prstGeom>
        <a:solidFill>
          <a:schemeClr val="bg1"/>
        </a:solidFill>
        <a:ln w="38100"/>
      </dgm:spPr>
      <dgm:t>
        <a:bodyPr/>
        <a:lstStyle/>
        <a:p>
          <a:endParaRPr lang="ru-RU"/>
        </a:p>
      </dgm:t>
    </dgm:pt>
    <dgm:pt modelId="{214F5C48-607B-49D2-8BD4-5B71D84DF6DA}" type="pres">
      <dgm:prSet presAssocID="{D82EB424-D0A2-425C-A0E6-2FC57ADC9B0C}" presName="sibTrans" presStyleCnt="0"/>
      <dgm:spPr/>
      <dgm:t>
        <a:bodyPr/>
        <a:lstStyle/>
        <a:p>
          <a:endParaRPr lang="ru-RU"/>
        </a:p>
      </dgm:t>
    </dgm:pt>
    <dgm:pt modelId="{BB5E7357-6B6D-4D90-89C7-F4C5CFEADA0B}" type="pres">
      <dgm:prSet presAssocID="{1081F36C-F87C-43EC-9A43-E5DB28840120}" presName="composite" presStyleCnt="0"/>
      <dgm:spPr/>
      <dgm:t>
        <a:bodyPr/>
        <a:lstStyle/>
        <a:p>
          <a:endParaRPr lang="ru-RU"/>
        </a:p>
      </dgm:t>
    </dgm:pt>
    <dgm:pt modelId="{6978CF8C-231E-4882-8A20-253A9399C1CB}" type="pres">
      <dgm:prSet presAssocID="{1081F36C-F87C-43EC-9A43-E5DB28840120}" presName="rect1" presStyleLbl="tr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1926F8-4376-4B5F-A0B3-241E3D265643}" type="pres">
      <dgm:prSet presAssocID="{1081F36C-F87C-43EC-9A43-E5DB28840120}" presName="rect2" presStyleLbl="fgImgPlace1" presStyleIdx="1" presStyleCnt="5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prstGeom prst="roundRect">
          <a:avLst/>
        </a:prstGeom>
        <a:solidFill>
          <a:schemeClr val="bg1"/>
        </a:solidFill>
        <a:ln w="38100"/>
      </dgm:spPr>
      <dgm:t>
        <a:bodyPr/>
        <a:lstStyle/>
        <a:p>
          <a:endParaRPr lang="ru-RU"/>
        </a:p>
      </dgm:t>
    </dgm:pt>
    <dgm:pt modelId="{B30BA2FD-1769-458A-8892-9121957D7BC3}" type="pres">
      <dgm:prSet presAssocID="{61D01FFE-DA2D-4E19-B916-853169B7C0BB}" presName="sibTrans" presStyleCnt="0"/>
      <dgm:spPr/>
      <dgm:t>
        <a:bodyPr/>
        <a:lstStyle/>
        <a:p>
          <a:endParaRPr lang="ru-RU"/>
        </a:p>
      </dgm:t>
    </dgm:pt>
    <dgm:pt modelId="{6884357F-4A3B-4271-91F0-B8A81C14053C}" type="pres">
      <dgm:prSet presAssocID="{A2ADAF54-E0DB-4E1C-A81B-23B2F888C725}" presName="composite" presStyleCnt="0"/>
      <dgm:spPr/>
      <dgm:t>
        <a:bodyPr/>
        <a:lstStyle/>
        <a:p>
          <a:endParaRPr lang="ru-RU"/>
        </a:p>
      </dgm:t>
    </dgm:pt>
    <dgm:pt modelId="{18D97BE2-EECB-4FDC-AF58-4CC8C2BAD5A5}" type="pres">
      <dgm:prSet presAssocID="{A2ADAF54-E0DB-4E1C-A81B-23B2F888C725}" presName="rect1" presStyleLbl="tr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436646-5201-4B54-B522-9272890B0768}" type="pres">
      <dgm:prSet presAssocID="{A2ADAF54-E0DB-4E1C-A81B-23B2F888C725}" presName="rect2" presStyleLbl="fgImgPlace1" presStyleIdx="2" presStyleCnt="5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prstGeom prst="roundRect">
          <a:avLst/>
        </a:prstGeom>
        <a:solidFill>
          <a:schemeClr val="bg1"/>
        </a:solidFill>
        <a:ln w="38100"/>
      </dgm:spPr>
      <dgm:t>
        <a:bodyPr/>
        <a:lstStyle/>
        <a:p>
          <a:endParaRPr lang="ru-RU"/>
        </a:p>
      </dgm:t>
    </dgm:pt>
    <dgm:pt modelId="{DA235908-7F31-4BF7-AE3E-820A6CB53FD0}" type="pres">
      <dgm:prSet presAssocID="{4F94DA0F-5345-4043-A96D-801D011304C5}" presName="sibTrans" presStyleCnt="0"/>
      <dgm:spPr/>
      <dgm:t>
        <a:bodyPr/>
        <a:lstStyle/>
        <a:p>
          <a:endParaRPr lang="ru-RU"/>
        </a:p>
      </dgm:t>
    </dgm:pt>
    <dgm:pt modelId="{18168239-0D4F-4044-BE44-13255213E29F}" type="pres">
      <dgm:prSet presAssocID="{32A4D4DE-2BAC-4195-9E9A-BC7EEE43D28C}" presName="composite" presStyleCnt="0"/>
      <dgm:spPr/>
      <dgm:t>
        <a:bodyPr/>
        <a:lstStyle/>
        <a:p>
          <a:endParaRPr lang="ru-RU"/>
        </a:p>
      </dgm:t>
    </dgm:pt>
    <dgm:pt modelId="{249D0BB9-BF98-44DD-ADCD-D38179456A29}" type="pres">
      <dgm:prSet presAssocID="{32A4D4DE-2BAC-4195-9E9A-BC7EEE43D28C}" presName="rect1" presStyleLbl="trAlignAcc1" presStyleIdx="3" presStyleCnt="5" custLinFactNeighborX="-424" custLinFactNeighborY="-7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62D0C6-5B5E-426A-85F3-562C8C95BDBB}" type="pres">
      <dgm:prSet presAssocID="{32A4D4DE-2BAC-4195-9E9A-BC7EEE43D28C}" presName="rect2" presStyleLbl="fgImgPlace1" presStyleIdx="3" presStyleCnt="5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prstGeom prst="roundRect">
          <a:avLst/>
        </a:prstGeom>
        <a:solidFill>
          <a:schemeClr val="bg1"/>
        </a:solidFill>
        <a:ln w="38100"/>
      </dgm:spPr>
      <dgm:t>
        <a:bodyPr/>
        <a:lstStyle/>
        <a:p>
          <a:endParaRPr lang="ru-RU"/>
        </a:p>
      </dgm:t>
    </dgm:pt>
    <dgm:pt modelId="{295675B1-240F-42E0-BFA3-FFD193912948}" type="pres">
      <dgm:prSet presAssocID="{CC56312D-3093-484B-AD9B-DE3B4C85D0D6}" presName="sibTrans" presStyleCnt="0"/>
      <dgm:spPr/>
      <dgm:t>
        <a:bodyPr/>
        <a:lstStyle/>
        <a:p>
          <a:endParaRPr lang="ru-RU"/>
        </a:p>
      </dgm:t>
    </dgm:pt>
    <dgm:pt modelId="{E5E7BE81-2F0E-4155-9A11-840783270D7D}" type="pres">
      <dgm:prSet presAssocID="{904FAF07-D392-4ED7-891E-DCED6DBE5167}" presName="composite" presStyleCnt="0"/>
      <dgm:spPr/>
      <dgm:t>
        <a:bodyPr/>
        <a:lstStyle/>
        <a:p>
          <a:endParaRPr lang="ru-RU"/>
        </a:p>
      </dgm:t>
    </dgm:pt>
    <dgm:pt modelId="{4940929D-E21C-47B0-96D4-02F26E834E51}" type="pres">
      <dgm:prSet presAssocID="{904FAF07-D392-4ED7-891E-DCED6DBE5167}" presName="rect1" presStyleLbl="tr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FD68AF-F286-4D5B-B1A4-C264F9B7466A}" type="pres">
      <dgm:prSet presAssocID="{904FAF07-D392-4ED7-891E-DCED6DBE5167}" presName="rect2" presStyleLbl="fgImgPlace1" presStyleIdx="4" presStyleCnt="5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prstGeom prst="roundRect">
          <a:avLst/>
        </a:prstGeom>
        <a:solidFill>
          <a:schemeClr val="bg1"/>
        </a:solidFill>
        <a:ln w="38100"/>
      </dgm:spPr>
      <dgm:t>
        <a:bodyPr/>
        <a:lstStyle/>
        <a:p>
          <a:endParaRPr lang="ru-RU"/>
        </a:p>
      </dgm:t>
    </dgm:pt>
  </dgm:ptLst>
  <dgm:cxnLst>
    <dgm:cxn modelId="{A5080533-407F-4ECE-B611-4774930AD950}" type="presOf" srcId="{1081F36C-F87C-43EC-9A43-E5DB28840120}" destId="{6978CF8C-231E-4882-8A20-253A9399C1CB}" srcOrd="0" destOrd="0" presId="urn:microsoft.com/office/officeart/2008/layout/PictureStrips"/>
    <dgm:cxn modelId="{21E93C3C-A229-4F6B-BD18-36AD5C89F5A0}" srcId="{856F2B31-E0C5-4469-8E7A-B523AC35CD29}" destId="{32A4D4DE-2BAC-4195-9E9A-BC7EEE43D28C}" srcOrd="3" destOrd="0" parTransId="{8AE9F49B-40AA-4F98-A9C9-DAB3A125BC9B}" sibTransId="{CC56312D-3093-484B-AD9B-DE3B4C85D0D6}"/>
    <dgm:cxn modelId="{28AA9F8A-A5BC-4A48-99EB-92D0A804F033}" srcId="{856F2B31-E0C5-4469-8E7A-B523AC35CD29}" destId="{E0368374-7099-419F-BDF2-57364644607B}" srcOrd="0" destOrd="0" parTransId="{288420DA-1380-444C-8147-0B3FEB01397B}" sibTransId="{D82EB424-D0A2-425C-A0E6-2FC57ADC9B0C}"/>
    <dgm:cxn modelId="{E16576B6-1F5F-4B46-898A-612636257B52}" type="presOf" srcId="{904FAF07-D392-4ED7-891E-DCED6DBE5167}" destId="{4940929D-E21C-47B0-96D4-02F26E834E51}" srcOrd="0" destOrd="0" presId="urn:microsoft.com/office/officeart/2008/layout/PictureStrips"/>
    <dgm:cxn modelId="{CB986A4F-2284-4ADD-BB33-9F7F60AF5C24}" type="presOf" srcId="{856F2B31-E0C5-4469-8E7A-B523AC35CD29}" destId="{97FC2058-F095-4BE3-A4EE-9D7124B2855B}" srcOrd="0" destOrd="0" presId="urn:microsoft.com/office/officeart/2008/layout/PictureStrips"/>
    <dgm:cxn modelId="{CF2A9D69-8601-4E5B-98AC-0D1C59126361}" srcId="{856F2B31-E0C5-4469-8E7A-B523AC35CD29}" destId="{A2ADAF54-E0DB-4E1C-A81B-23B2F888C725}" srcOrd="2" destOrd="0" parTransId="{CF401DD2-7052-4DE1-9A80-981546B292FE}" sibTransId="{4F94DA0F-5345-4043-A96D-801D011304C5}"/>
    <dgm:cxn modelId="{EFC6A307-A57B-4361-9E8C-8053B529A7CB}" srcId="{856F2B31-E0C5-4469-8E7A-B523AC35CD29}" destId="{1081F36C-F87C-43EC-9A43-E5DB28840120}" srcOrd="1" destOrd="0" parTransId="{3898071B-5925-4A29-BB0E-E74E98ED34D8}" sibTransId="{61D01FFE-DA2D-4E19-B916-853169B7C0BB}"/>
    <dgm:cxn modelId="{FB65396F-B6F7-49B4-B856-A0D619397B24}" type="presOf" srcId="{A2ADAF54-E0DB-4E1C-A81B-23B2F888C725}" destId="{18D97BE2-EECB-4FDC-AF58-4CC8C2BAD5A5}" srcOrd="0" destOrd="0" presId="urn:microsoft.com/office/officeart/2008/layout/PictureStrips"/>
    <dgm:cxn modelId="{D51F07F5-FEB2-4275-8024-7CA44E5EBEC5}" type="presOf" srcId="{E0368374-7099-419F-BDF2-57364644607B}" destId="{935C4D8E-F782-4938-9ACD-6424A3C96075}" srcOrd="0" destOrd="0" presId="urn:microsoft.com/office/officeart/2008/layout/PictureStrips"/>
    <dgm:cxn modelId="{9134495D-3630-4937-8A56-1DABB4E3C69E}" type="presOf" srcId="{32A4D4DE-2BAC-4195-9E9A-BC7EEE43D28C}" destId="{249D0BB9-BF98-44DD-ADCD-D38179456A29}" srcOrd="0" destOrd="0" presId="urn:microsoft.com/office/officeart/2008/layout/PictureStrips"/>
    <dgm:cxn modelId="{087260AE-D7CF-47EB-B926-0CF8E99BA76E}" srcId="{856F2B31-E0C5-4469-8E7A-B523AC35CD29}" destId="{904FAF07-D392-4ED7-891E-DCED6DBE5167}" srcOrd="4" destOrd="0" parTransId="{F9060896-CD53-4CB3-AFA1-E2A822836965}" sibTransId="{89BCA251-E8CA-42E8-99E6-CA39BEA52C93}"/>
    <dgm:cxn modelId="{9611D287-08F1-4757-B915-04D7AF77D27A}" type="presParOf" srcId="{97FC2058-F095-4BE3-A4EE-9D7124B2855B}" destId="{750F97FB-6542-4151-BF0D-C7839D8D3033}" srcOrd="0" destOrd="0" presId="urn:microsoft.com/office/officeart/2008/layout/PictureStrips"/>
    <dgm:cxn modelId="{992165EF-9A9E-494F-8680-A06CF23AB246}" type="presParOf" srcId="{750F97FB-6542-4151-BF0D-C7839D8D3033}" destId="{935C4D8E-F782-4938-9ACD-6424A3C96075}" srcOrd="0" destOrd="0" presId="urn:microsoft.com/office/officeart/2008/layout/PictureStrips"/>
    <dgm:cxn modelId="{4D284691-DF68-42BF-8C63-A40C485AA530}" type="presParOf" srcId="{750F97FB-6542-4151-BF0D-C7839D8D3033}" destId="{875EABB5-7DD1-4750-B048-255217BEDE75}" srcOrd="1" destOrd="0" presId="urn:microsoft.com/office/officeart/2008/layout/PictureStrips"/>
    <dgm:cxn modelId="{5B06DC98-D24F-4783-8E07-F0A45F73CD92}" type="presParOf" srcId="{97FC2058-F095-4BE3-A4EE-9D7124B2855B}" destId="{214F5C48-607B-49D2-8BD4-5B71D84DF6DA}" srcOrd="1" destOrd="0" presId="urn:microsoft.com/office/officeart/2008/layout/PictureStrips"/>
    <dgm:cxn modelId="{EB500EF5-B86E-4FCD-A400-D0518B259883}" type="presParOf" srcId="{97FC2058-F095-4BE3-A4EE-9D7124B2855B}" destId="{BB5E7357-6B6D-4D90-89C7-F4C5CFEADA0B}" srcOrd="2" destOrd="0" presId="urn:microsoft.com/office/officeart/2008/layout/PictureStrips"/>
    <dgm:cxn modelId="{840042DA-9220-4C0B-A775-AFD2B7A8A551}" type="presParOf" srcId="{BB5E7357-6B6D-4D90-89C7-F4C5CFEADA0B}" destId="{6978CF8C-231E-4882-8A20-253A9399C1CB}" srcOrd="0" destOrd="0" presId="urn:microsoft.com/office/officeart/2008/layout/PictureStrips"/>
    <dgm:cxn modelId="{64696F75-407C-4766-88B7-8B0857D4DA8A}" type="presParOf" srcId="{BB5E7357-6B6D-4D90-89C7-F4C5CFEADA0B}" destId="{B21926F8-4376-4B5F-A0B3-241E3D265643}" srcOrd="1" destOrd="0" presId="urn:microsoft.com/office/officeart/2008/layout/PictureStrips"/>
    <dgm:cxn modelId="{107A5DE2-565E-44E2-AA35-97646D019C6F}" type="presParOf" srcId="{97FC2058-F095-4BE3-A4EE-9D7124B2855B}" destId="{B30BA2FD-1769-458A-8892-9121957D7BC3}" srcOrd="3" destOrd="0" presId="urn:microsoft.com/office/officeart/2008/layout/PictureStrips"/>
    <dgm:cxn modelId="{457B646A-2D3C-404C-B997-BB741C0A4BBE}" type="presParOf" srcId="{97FC2058-F095-4BE3-A4EE-9D7124B2855B}" destId="{6884357F-4A3B-4271-91F0-B8A81C14053C}" srcOrd="4" destOrd="0" presId="urn:microsoft.com/office/officeart/2008/layout/PictureStrips"/>
    <dgm:cxn modelId="{45EE04AE-CE48-41E5-A5A8-C8C269805D4E}" type="presParOf" srcId="{6884357F-4A3B-4271-91F0-B8A81C14053C}" destId="{18D97BE2-EECB-4FDC-AF58-4CC8C2BAD5A5}" srcOrd="0" destOrd="0" presId="urn:microsoft.com/office/officeart/2008/layout/PictureStrips"/>
    <dgm:cxn modelId="{2C704281-B03F-4E1F-9471-3AC1D2BFE8E9}" type="presParOf" srcId="{6884357F-4A3B-4271-91F0-B8A81C14053C}" destId="{B3436646-5201-4B54-B522-9272890B0768}" srcOrd="1" destOrd="0" presId="urn:microsoft.com/office/officeart/2008/layout/PictureStrips"/>
    <dgm:cxn modelId="{9D575CF0-41BA-49CE-8F28-747BC1A1B384}" type="presParOf" srcId="{97FC2058-F095-4BE3-A4EE-9D7124B2855B}" destId="{DA235908-7F31-4BF7-AE3E-820A6CB53FD0}" srcOrd="5" destOrd="0" presId="urn:microsoft.com/office/officeart/2008/layout/PictureStrips"/>
    <dgm:cxn modelId="{E27D2D39-6B4D-4670-B91F-A87DAA7F12AC}" type="presParOf" srcId="{97FC2058-F095-4BE3-A4EE-9D7124B2855B}" destId="{18168239-0D4F-4044-BE44-13255213E29F}" srcOrd="6" destOrd="0" presId="urn:microsoft.com/office/officeart/2008/layout/PictureStrips"/>
    <dgm:cxn modelId="{096754FE-6E81-4261-9065-FCA880223C28}" type="presParOf" srcId="{18168239-0D4F-4044-BE44-13255213E29F}" destId="{249D0BB9-BF98-44DD-ADCD-D38179456A29}" srcOrd="0" destOrd="0" presId="urn:microsoft.com/office/officeart/2008/layout/PictureStrips"/>
    <dgm:cxn modelId="{4392A3A1-5D54-41DC-B8A0-9D0EE4505717}" type="presParOf" srcId="{18168239-0D4F-4044-BE44-13255213E29F}" destId="{7A62D0C6-5B5E-426A-85F3-562C8C95BDBB}" srcOrd="1" destOrd="0" presId="urn:microsoft.com/office/officeart/2008/layout/PictureStrips"/>
    <dgm:cxn modelId="{FB68025E-0518-457B-8C83-F6025B2504D1}" type="presParOf" srcId="{97FC2058-F095-4BE3-A4EE-9D7124B2855B}" destId="{295675B1-240F-42E0-BFA3-FFD193912948}" srcOrd="7" destOrd="0" presId="urn:microsoft.com/office/officeart/2008/layout/PictureStrips"/>
    <dgm:cxn modelId="{B4CBAEDE-E508-4904-8E09-5F2A89D1B482}" type="presParOf" srcId="{97FC2058-F095-4BE3-A4EE-9D7124B2855B}" destId="{E5E7BE81-2F0E-4155-9A11-840783270D7D}" srcOrd="8" destOrd="0" presId="urn:microsoft.com/office/officeart/2008/layout/PictureStrips"/>
    <dgm:cxn modelId="{90F2A952-1BAA-42B4-8906-20FE9D5E36E8}" type="presParOf" srcId="{E5E7BE81-2F0E-4155-9A11-840783270D7D}" destId="{4940929D-E21C-47B0-96D4-02F26E834E51}" srcOrd="0" destOrd="0" presId="urn:microsoft.com/office/officeart/2008/layout/PictureStrips"/>
    <dgm:cxn modelId="{14720C25-03C3-48FB-9A70-CCC123235973}" type="presParOf" srcId="{E5E7BE81-2F0E-4155-9A11-840783270D7D}" destId="{79FD68AF-F286-4D5B-B1A4-C264F9B7466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E39737F-5F84-4313-9474-CADF61A122AB}" type="doc">
      <dgm:prSet loTypeId="urn:microsoft.com/office/officeart/2008/layout/AlternatingHexagons" loCatId="list" qsTypeId="urn:microsoft.com/office/officeart/2005/8/quickstyle/3d1" qsCatId="3D" csTypeId="urn:microsoft.com/office/officeart/2005/8/colors/accent5_3" csCatId="accent5" phldr="1"/>
      <dgm:spPr/>
      <dgm:t>
        <a:bodyPr/>
        <a:lstStyle/>
        <a:p>
          <a:endParaRPr lang="ru-RU"/>
        </a:p>
      </dgm:t>
    </dgm:pt>
    <dgm:pt modelId="{0480B1E4-B212-4969-A9DA-1A6E00E93F33}">
      <dgm:prSet phldrT="[Текст]" custT="1"/>
      <dgm:spPr/>
      <dgm:t>
        <a:bodyPr/>
        <a:lstStyle/>
        <a:p>
          <a:r>
            <a:rPr lang="ru-RU" sz="1200" b="1" dirty="0" smtClean="0">
              <a:effectLst/>
              <a:latin typeface="Constantia" panose="02030602050306030303" pitchFamily="18" charset="0"/>
            </a:rPr>
            <a:t>Дошкольное образование, Дошкольная логопедия</a:t>
          </a:r>
          <a:endParaRPr lang="ru-RU" sz="1200" b="1" dirty="0"/>
        </a:p>
      </dgm:t>
    </dgm:pt>
    <dgm:pt modelId="{B6C2A4CD-8AB6-442A-8214-BA953D2FCAEF}" type="parTrans" cxnId="{0E94DF64-1C67-4D04-BA01-5DAE93BD6712}">
      <dgm:prSet/>
      <dgm:spPr/>
      <dgm:t>
        <a:bodyPr/>
        <a:lstStyle/>
        <a:p>
          <a:endParaRPr lang="ru-RU"/>
        </a:p>
      </dgm:t>
    </dgm:pt>
    <dgm:pt modelId="{217FD8F1-65AA-46F9-B1E7-0D3BFDDF8031}" type="sibTrans" cxnId="{0E94DF64-1C67-4D04-BA01-5DAE93BD6712}">
      <dgm:prSet/>
      <dgm:spPr/>
      <dgm:t>
        <a:bodyPr/>
        <a:lstStyle/>
        <a:p>
          <a:r>
            <a:rPr lang="ru-RU" b="1" dirty="0" smtClean="0">
              <a:effectLst/>
              <a:latin typeface="Constantia" panose="02030602050306030303" pitchFamily="18" charset="0"/>
            </a:rPr>
            <a:t>Иностранный язык (английский), Иностранный язык (немецкий)</a:t>
          </a:r>
          <a:endParaRPr lang="ru-RU" b="1" dirty="0"/>
        </a:p>
      </dgm:t>
    </dgm:pt>
    <dgm:pt modelId="{4E32393C-E370-4CF7-8590-5ABB0B571076}">
      <dgm:prSet phldrT="[Текст]" custT="1"/>
      <dgm:spPr/>
      <dgm:t>
        <a:bodyPr/>
        <a:lstStyle/>
        <a:p>
          <a:r>
            <a:rPr lang="ru-RU" sz="1200" b="1" dirty="0" smtClean="0">
              <a:effectLst/>
              <a:latin typeface="Constantia" panose="02030602050306030303" pitchFamily="18" charset="0"/>
            </a:rPr>
            <a:t>Начальное образованиеИЗО и ДПИ</a:t>
          </a:r>
          <a:endParaRPr lang="ru-RU" sz="1200" b="1" dirty="0"/>
        </a:p>
      </dgm:t>
    </dgm:pt>
    <dgm:pt modelId="{BA50AEF1-52C6-49F9-AC4B-3857CDEBA7DC}" type="parTrans" cxnId="{B2AA5072-FF0B-4D65-BCCC-CC8B625654AE}">
      <dgm:prSet/>
      <dgm:spPr/>
      <dgm:t>
        <a:bodyPr/>
        <a:lstStyle/>
        <a:p>
          <a:endParaRPr lang="ru-RU"/>
        </a:p>
      </dgm:t>
    </dgm:pt>
    <dgm:pt modelId="{EF832B07-7C1D-46D7-B6FE-B71634877344}" type="sibTrans" cxnId="{B2AA5072-FF0B-4D65-BCCC-CC8B625654AE}">
      <dgm:prSet custT="1"/>
      <dgm:spPr/>
      <dgm:t>
        <a:bodyPr/>
        <a:lstStyle/>
        <a:p>
          <a:r>
            <a:rPr lang="ru-RU" sz="1100" b="1" dirty="0" smtClean="0">
              <a:solidFill>
                <a:schemeClr val="tx1"/>
              </a:solidFill>
              <a:effectLst/>
              <a:latin typeface="Constantia" panose="02030602050306030303" pitchFamily="18" charset="0"/>
            </a:rPr>
            <a:t>Физическая культура, Безопасность жизнедеятельности</a:t>
          </a:r>
          <a:endParaRPr lang="ru-RU" sz="1100" b="1" dirty="0">
            <a:solidFill>
              <a:schemeClr val="tx1"/>
            </a:solidFill>
          </a:endParaRPr>
        </a:p>
      </dgm:t>
    </dgm:pt>
    <dgm:pt modelId="{1286B078-9020-4659-9147-0F149FFA9995}">
      <dgm:prSet phldrT="[Текст]" custT="1"/>
      <dgm:spPr/>
      <dgm:t>
        <a:bodyPr/>
        <a:lstStyle/>
        <a:p>
          <a:pPr algn="ctr"/>
          <a:r>
            <a:rPr lang="ru-RU" sz="1800" b="0" smtClean="0">
              <a:latin typeface="Constantia" panose="02030602050306030303" pitchFamily="18" charset="0"/>
            </a:rPr>
            <a:t>ПРОФИЛИ</a:t>
          </a:r>
          <a:endParaRPr lang="ru-RU" sz="1800" b="0" dirty="0">
            <a:latin typeface="Constantia" panose="02030602050306030303" pitchFamily="18" charset="0"/>
          </a:endParaRPr>
        </a:p>
      </dgm:t>
    </dgm:pt>
    <dgm:pt modelId="{0151A0BE-9AC7-4AAC-B8F0-D4365CA9CC43}" type="parTrans" cxnId="{0AC5AA69-8CFC-4A1A-84B0-3DAAFBBE81C4}">
      <dgm:prSet/>
      <dgm:spPr/>
      <dgm:t>
        <a:bodyPr/>
        <a:lstStyle/>
        <a:p>
          <a:endParaRPr lang="ru-RU"/>
        </a:p>
      </dgm:t>
    </dgm:pt>
    <dgm:pt modelId="{C511A73C-137D-4994-AA62-BA2F83AEAC58}" type="sibTrans" cxnId="{0AC5AA69-8CFC-4A1A-84B0-3DAAFBBE81C4}">
      <dgm:prSet/>
      <dgm:spPr/>
      <dgm:t>
        <a:bodyPr/>
        <a:lstStyle/>
        <a:p>
          <a:endParaRPr lang="ru-RU"/>
        </a:p>
      </dgm:t>
    </dgm:pt>
    <dgm:pt modelId="{57B6A879-1076-42B2-977B-B2328B52AEED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effectLst/>
              <a:latin typeface="Constantia" panose="02030602050306030303" pitchFamily="18" charset="0"/>
            </a:rPr>
            <a:t>Русский язык, Литература</a:t>
          </a:r>
          <a:endParaRPr lang="ru-RU" b="1" dirty="0">
            <a:solidFill>
              <a:schemeClr val="tx1"/>
            </a:solidFill>
          </a:endParaRPr>
        </a:p>
      </dgm:t>
    </dgm:pt>
    <dgm:pt modelId="{6AED0BB9-606E-4770-8276-6EC71CDF788F}" type="parTrans" cxnId="{511321F4-8006-447E-AB7D-51197761DCE1}">
      <dgm:prSet/>
      <dgm:spPr/>
      <dgm:t>
        <a:bodyPr/>
        <a:lstStyle/>
        <a:p>
          <a:endParaRPr lang="ru-RU"/>
        </a:p>
      </dgm:t>
    </dgm:pt>
    <dgm:pt modelId="{2C6A6E59-E391-4930-A6D4-76983B479504}" type="sibTrans" cxnId="{511321F4-8006-447E-AB7D-51197761DCE1}">
      <dgm:prSet custT="1"/>
      <dgm:spPr/>
      <dgm:t>
        <a:bodyPr/>
        <a:lstStyle/>
        <a:p>
          <a:r>
            <a:rPr lang="ru-RU" sz="1200" b="1" smtClean="0">
              <a:solidFill>
                <a:schemeClr val="tx1"/>
              </a:solidFill>
              <a:effectLst/>
              <a:latin typeface="Constantia" panose="02030602050306030303" pitchFamily="18" charset="0"/>
            </a:rPr>
            <a:t>История, Обществознание</a:t>
          </a:r>
          <a:endParaRPr lang="ru-RU" sz="1200" b="1" dirty="0">
            <a:solidFill>
              <a:schemeClr val="tx1"/>
            </a:solidFill>
          </a:endParaRPr>
        </a:p>
      </dgm:t>
    </dgm:pt>
    <dgm:pt modelId="{206AEEF1-FA91-4AB5-BA98-1E89FF448E20}" type="pres">
      <dgm:prSet presAssocID="{EE39737F-5F84-4313-9474-CADF61A122AB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1E909EF-34C6-4D2C-B8B3-ECEC9A9CC07C}" type="pres">
      <dgm:prSet presAssocID="{0480B1E4-B212-4969-A9DA-1A6E00E93F33}" presName="composite" presStyleCnt="0"/>
      <dgm:spPr/>
      <dgm:t>
        <a:bodyPr/>
        <a:lstStyle/>
        <a:p>
          <a:endParaRPr lang="ru-RU"/>
        </a:p>
      </dgm:t>
    </dgm:pt>
    <dgm:pt modelId="{05E791BF-45CF-4258-B4BF-C0CAA4A72DCB}" type="pres">
      <dgm:prSet presAssocID="{0480B1E4-B212-4969-A9DA-1A6E00E93F33}" presName="Parent1" presStyleLbl="node1" presStyleIdx="0" presStyleCnt="6" custScaleX="1087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E01E30-63D6-4D27-9C94-5F02FAFDA6E8}" type="pres">
      <dgm:prSet presAssocID="{0480B1E4-B212-4969-A9DA-1A6E00E93F33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17B534-92DD-4318-B1BC-26397D3B02CA}" type="pres">
      <dgm:prSet presAssocID="{0480B1E4-B212-4969-A9DA-1A6E00E93F33}" presName="BalanceSpacing" presStyleCnt="0"/>
      <dgm:spPr/>
      <dgm:t>
        <a:bodyPr/>
        <a:lstStyle/>
        <a:p>
          <a:endParaRPr lang="ru-RU"/>
        </a:p>
      </dgm:t>
    </dgm:pt>
    <dgm:pt modelId="{9D384ADA-BB4A-4520-B3A8-EC29EF326044}" type="pres">
      <dgm:prSet presAssocID="{0480B1E4-B212-4969-A9DA-1A6E00E93F33}" presName="BalanceSpacing1" presStyleCnt="0"/>
      <dgm:spPr/>
      <dgm:t>
        <a:bodyPr/>
        <a:lstStyle/>
        <a:p>
          <a:endParaRPr lang="ru-RU"/>
        </a:p>
      </dgm:t>
    </dgm:pt>
    <dgm:pt modelId="{1D23CAEB-026D-47D6-9CFE-894A4F918C32}" type="pres">
      <dgm:prSet presAssocID="{217FD8F1-65AA-46F9-B1E7-0D3BFDDF8031}" presName="Accent1Text" presStyleLbl="node1" presStyleIdx="1" presStyleCnt="6"/>
      <dgm:spPr/>
      <dgm:t>
        <a:bodyPr/>
        <a:lstStyle/>
        <a:p>
          <a:endParaRPr lang="ru-RU"/>
        </a:p>
      </dgm:t>
    </dgm:pt>
    <dgm:pt modelId="{94741737-9272-4184-B837-041B7CA5F62A}" type="pres">
      <dgm:prSet presAssocID="{217FD8F1-65AA-46F9-B1E7-0D3BFDDF8031}" presName="spaceBetweenRectangles" presStyleCnt="0"/>
      <dgm:spPr/>
      <dgm:t>
        <a:bodyPr/>
        <a:lstStyle/>
        <a:p>
          <a:endParaRPr lang="ru-RU"/>
        </a:p>
      </dgm:t>
    </dgm:pt>
    <dgm:pt modelId="{05D27451-1B25-4FE4-A2F9-5083C78554FE}" type="pres">
      <dgm:prSet presAssocID="{4E32393C-E370-4CF7-8590-5ABB0B571076}" presName="composite" presStyleCnt="0"/>
      <dgm:spPr/>
      <dgm:t>
        <a:bodyPr/>
        <a:lstStyle/>
        <a:p>
          <a:endParaRPr lang="ru-RU"/>
        </a:p>
      </dgm:t>
    </dgm:pt>
    <dgm:pt modelId="{050E84C5-D202-40DC-9D61-2079DA1BAB4C}" type="pres">
      <dgm:prSet presAssocID="{4E32393C-E370-4CF7-8590-5ABB0B571076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ADC662-0A22-4314-BDD9-86A913068D85}" type="pres">
      <dgm:prSet presAssocID="{4E32393C-E370-4CF7-8590-5ABB0B571076}" presName="Childtext1" presStyleLbl="revTx" presStyleIdx="1" presStyleCnt="3" custScaleY="38818" custLinFactNeighborX="158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077BDE-2B0E-4470-8FD2-7A85E1D70F44}" type="pres">
      <dgm:prSet presAssocID="{4E32393C-E370-4CF7-8590-5ABB0B571076}" presName="BalanceSpacing" presStyleCnt="0"/>
      <dgm:spPr/>
      <dgm:t>
        <a:bodyPr/>
        <a:lstStyle/>
        <a:p>
          <a:endParaRPr lang="ru-RU"/>
        </a:p>
      </dgm:t>
    </dgm:pt>
    <dgm:pt modelId="{AC520323-8C7B-449D-A7F9-1E58CB47B8C2}" type="pres">
      <dgm:prSet presAssocID="{4E32393C-E370-4CF7-8590-5ABB0B571076}" presName="BalanceSpacing1" presStyleCnt="0"/>
      <dgm:spPr/>
      <dgm:t>
        <a:bodyPr/>
        <a:lstStyle/>
        <a:p>
          <a:endParaRPr lang="ru-RU"/>
        </a:p>
      </dgm:t>
    </dgm:pt>
    <dgm:pt modelId="{65611188-DD7A-45CC-8E1F-A3E397FB4341}" type="pres">
      <dgm:prSet presAssocID="{EF832B07-7C1D-46D7-B6FE-B71634877344}" presName="Accent1Text" presStyleLbl="node1" presStyleIdx="3" presStyleCnt="6"/>
      <dgm:spPr/>
      <dgm:t>
        <a:bodyPr/>
        <a:lstStyle/>
        <a:p>
          <a:endParaRPr lang="ru-RU"/>
        </a:p>
      </dgm:t>
    </dgm:pt>
    <dgm:pt modelId="{1812230E-C7E1-4239-A8D5-1C880FE2C871}" type="pres">
      <dgm:prSet presAssocID="{EF832B07-7C1D-46D7-B6FE-B71634877344}" presName="spaceBetweenRectangles" presStyleCnt="0"/>
      <dgm:spPr/>
      <dgm:t>
        <a:bodyPr/>
        <a:lstStyle/>
        <a:p>
          <a:endParaRPr lang="ru-RU"/>
        </a:p>
      </dgm:t>
    </dgm:pt>
    <dgm:pt modelId="{2B5BB4C6-27C7-42DE-AB76-81F6593566CE}" type="pres">
      <dgm:prSet presAssocID="{57B6A879-1076-42B2-977B-B2328B52AEED}" presName="composite" presStyleCnt="0"/>
      <dgm:spPr/>
      <dgm:t>
        <a:bodyPr/>
        <a:lstStyle/>
        <a:p>
          <a:endParaRPr lang="ru-RU"/>
        </a:p>
      </dgm:t>
    </dgm:pt>
    <dgm:pt modelId="{F02C2967-B8A6-4A2C-8DF4-AB4BB573ABFC}" type="pres">
      <dgm:prSet presAssocID="{57B6A879-1076-42B2-977B-B2328B52AEED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D9CBC1-AFC3-4E18-A022-BA36A6F4A223}" type="pres">
      <dgm:prSet presAssocID="{57B6A879-1076-42B2-977B-B2328B52AEED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B9F688-71EF-4649-A0BF-7E799FE025A7}" type="pres">
      <dgm:prSet presAssocID="{57B6A879-1076-42B2-977B-B2328B52AEED}" presName="BalanceSpacing" presStyleCnt="0"/>
      <dgm:spPr/>
      <dgm:t>
        <a:bodyPr/>
        <a:lstStyle/>
        <a:p>
          <a:endParaRPr lang="ru-RU"/>
        </a:p>
      </dgm:t>
    </dgm:pt>
    <dgm:pt modelId="{C4BAABD5-D81F-4681-B33C-EC233FDFD786}" type="pres">
      <dgm:prSet presAssocID="{57B6A879-1076-42B2-977B-B2328B52AEED}" presName="BalanceSpacing1" presStyleCnt="0"/>
      <dgm:spPr/>
      <dgm:t>
        <a:bodyPr/>
        <a:lstStyle/>
        <a:p>
          <a:endParaRPr lang="ru-RU"/>
        </a:p>
      </dgm:t>
    </dgm:pt>
    <dgm:pt modelId="{465F207B-C15D-4815-B8DD-FB7E79AD8885}" type="pres">
      <dgm:prSet presAssocID="{2C6A6E59-E391-4930-A6D4-76983B479504}" presName="Accent1Text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0AC5AA69-8CFC-4A1A-84B0-3DAAFBBE81C4}" srcId="{4E32393C-E370-4CF7-8590-5ABB0B571076}" destId="{1286B078-9020-4659-9147-0F149FFA9995}" srcOrd="0" destOrd="0" parTransId="{0151A0BE-9AC7-4AAC-B8F0-D4365CA9CC43}" sibTransId="{C511A73C-137D-4994-AA62-BA2F83AEAC58}"/>
    <dgm:cxn modelId="{72F4245F-9A8A-4BE2-9657-327B62DB1D74}" type="presOf" srcId="{EF832B07-7C1D-46D7-B6FE-B71634877344}" destId="{65611188-DD7A-45CC-8E1F-A3E397FB4341}" srcOrd="0" destOrd="0" presId="urn:microsoft.com/office/officeart/2008/layout/AlternatingHexagons"/>
    <dgm:cxn modelId="{0E94DF64-1C67-4D04-BA01-5DAE93BD6712}" srcId="{EE39737F-5F84-4313-9474-CADF61A122AB}" destId="{0480B1E4-B212-4969-A9DA-1A6E00E93F33}" srcOrd="0" destOrd="0" parTransId="{B6C2A4CD-8AB6-442A-8214-BA953D2FCAEF}" sibTransId="{217FD8F1-65AA-46F9-B1E7-0D3BFDDF8031}"/>
    <dgm:cxn modelId="{960F1D32-0CCC-4C81-A23A-E876572348ED}" type="presOf" srcId="{4E32393C-E370-4CF7-8590-5ABB0B571076}" destId="{050E84C5-D202-40DC-9D61-2079DA1BAB4C}" srcOrd="0" destOrd="0" presId="urn:microsoft.com/office/officeart/2008/layout/AlternatingHexagons"/>
    <dgm:cxn modelId="{54FF8F2D-5CF5-42EE-8279-C9D8A8E8AA15}" type="presOf" srcId="{1286B078-9020-4659-9147-0F149FFA9995}" destId="{99ADC662-0A22-4314-BDD9-86A913068D85}" srcOrd="0" destOrd="0" presId="urn:microsoft.com/office/officeart/2008/layout/AlternatingHexagons"/>
    <dgm:cxn modelId="{0C634143-5D4F-42EF-9B5E-815829D23874}" type="presOf" srcId="{2C6A6E59-E391-4930-A6D4-76983B479504}" destId="{465F207B-C15D-4815-B8DD-FB7E79AD8885}" srcOrd="0" destOrd="0" presId="urn:microsoft.com/office/officeart/2008/layout/AlternatingHexagons"/>
    <dgm:cxn modelId="{6C74C329-9331-46C7-8DBE-681748536597}" type="presOf" srcId="{0480B1E4-B212-4969-A9DA-1A6E00E93F33}" destId="{05E791BF-45CF-4258-B4BF-C0CAA4A72DCB}" srcOrd="0" destOrd="0" presId="urn:microsoft.com/office/officeart/2008/layout/AlternatingHexagons"/>
    <dgm:cxn modelId="{B2AA5072-FF0B-4D65-BCCC-CC8B625654AE}" srcId="{EE39737F-5F84-4313-9474-CADF61A122AB}" destId="{4E32393C-E370-4CF7-8590-5ABB0B571076}" srcOrd="1" destOrd="0" parTransId="{BA50AEF1-52C6-49F9-AC4B-3857CDEBA7DC}" sibTransId="{EF832B07-7C1D-46D7-B6FE-B71634877344}"/>
    <dgm:cxn modelId="{1440A35E-24EE-4BE7-9EF0-12267053DCF0}" type="presOf" srcId="{57B6A879-1076-42B2-977B-B2328B52AEED}" destId="{F02C2967-B8A6-4A2C-8DF4-AB4BB573ABFC}" srcOrd="0" destOrd="0" presId="urn:microsoft.com/office/officeart/2008/layout/AlternatingHexagons"/>
    <dgm:cxn modelId="{511321F4-8006-447E-AB7D-51197761DCE1}" srcId="{EE39737F-5F84-4313-9474-CADF61A122AB}" destId="{57B6A879-1076-42B2-977B-B2328B52AEED}" srcOrd="2" destOrd="0" parTransId="{6AED0BB9-606E-4770-8276-6EC71CDF788F}" sibTransId="{2C6A6E59-E391-4930-A6D4-76983B479504}"/>
    <dgm:cxn modelId="{0FA55996-2FB8-47B7-9A5E-9DA4726A2600}" type="presOf" srcId="{217FD8F1-65AA-46F9-B1E7-0D3BFDDF8031}" destId="{1D23CAEB-026D-47D6-9CFE-894A4F918C32}" srcOrd="0" destOrd="0" presId="urn:microsoft.com/office/officeart/2008/layout/AlternatingHexagons"/>
    <dgm:cxn modelId="{5A728308-08BE-48D5-A8F7-1FCAB7C52F74}" type="presOf" srcId="{EE39737F-5F84-4313-9474-CADF61A122AB}" destId="{206AEEF1-FA91-4AB5-BA98-1E89FF448E20}" srcOrd="0" destOrd="0" presId="urn:microsoft.com/office/officeart/2008/layout/AlternatingHexagons"/>
    <dgm:cxn modelId="{46D74E6D-29E5-44F1-B8FC-6AA0993F778F}" type="presParOf" srcId="{206AEEF1-FA91-4AB5-BA98-1E89FF448E20}" destId="{71E909EF-34C6-4D2C-B8B3-ECEC9A9CC07C}" srcOrd="0" destOrd="0" presId="urn:microsoft.com/office/officeart/2008/layout/AlternatingHexagons"/>
    <dgm:cxn modelId="{CB1F9761-5B7D-4CF2-86BD-649FCE355996}" type="presParOf" srcId="{71E909EF-34C6-4D2C-B8B3-ECEC9A9CC07C}" destId="{05E791BF-45CF-4258-B4BF-C0CAA4A72DCB}" srcOrd="0" destOrd="0" presId="urn:microsoft.com/office/officeart/2008/layout/AlternatingHexagons"/>
    <dgm:cxn modelId="{5166AB0B-0E9C-4D45-9DAD-89C2F3BD8D70}" type="presParOf" srcId="{71E909EF-34C6-4D2C-B8B3-ECEC9A9CC07C}" destId="{A6E01E30-63D6-4D27-9C94-5F02FAFDA6E8}" srcOrd="1" destOrd="0" presId="urn:microsoft.com/office/officeart/2008/layout/AlternatingHexagons"/>
    <dgm:cxn modelId="{BC565AAA-D55B-4B25-A7A2-1ECF6614ADA9}" type="presParOf" srcId="{71E909EF-34C6-4D2C-B8B3-ECEC9A9CC07C}" destId="{9C17B534-92DD-4318-B1BC-26397D3B02CA}" srcOrd="2" destOrd="0" presId="urn:microsoft.com/office/officeart/2008/layout/AlternatingHexagons"/>
    <dgm:cxn modelId="{671D9B5B-0488-4E6C-9379-C0F775444871}" type="presParOf" srcId="{71E909EF-34C6-4D2C-B8B3-ECEC9A9CC07C}" destId="{9D384ADA-BB4A-4520-B3A8-EC29EF326044}" srcOrd="3" destOrd="0" presId="urn:microsoft.com/office/officeart/2008/layout/AlternatingHexagons"/>
    <dgm:cxn modelId="{CB5F50E6-28EC-4E20-8680-DD21E0784390}" type="presParOf" srcId="{71E909EF-34C6-4D2C-B8B3-ECEC9A9CC07C}" destId="{1D23CAEB-026D-47D6-9CFE-894A4F918C32}" srcOrd="4" destOrd="0" presId="urn:microsoft.com/office/officeart/2008/layout/AlternatingHexagons"/>
    <dgm:cxn modelId="{A7EC1827-F291-422D-A9D1-3C90EECB7A6A}" type="presParOf" srcId="{206AEEF1-FA91-4AB5-BA98-1E89FF448E20}" destId="{94741737-9272-4184-B837-041B7CA5F62A}" srcOrd="1" destOrd="0" presId="urn:microsoft.com/office/officeart/2008/layout/AlternatingHexagons"/>
    <dgm:cxn modelId="{7BB1FBA0-B35B-4DA1-9513-FAED8B05B960}" type="presParOf" srcId="{206AEEF1-FA91-4AB5-BA98-1E89FF448E20}" destId="{05D27451-1B25-4FE4-A2F9-5083C78554FE}" srcOrd="2" destOrd="0" presId="urn:microsoft.com/office/officeart/2008/layout/AlternatingHexagons"/>
    <dgm:cxn modelId="{E718533D-B6A1-470F-9379-E9399EC0C386}" type="presParOf" srcId="{05D27451-1B25-4FE4-A2F9-5083C78554FE}" destId="{050E84C5-D202-40DC-9D61-2079DA1BAB4C}" srcOrd="0" destOrd="0" presId="urn:microsoft.com/office/officeart/2008/layout/AlternatingHexagons"/>
    <dgm:cxn modelId="{92DDBC6B-9415-4831-9637-23FA7FC04A53}" type="presParOf" srcId="{05D27451-1B25-4FE4-A2F9-5083C78554FE}" destId="{99ADC662-0A22-4314-BDD9-86A913068D85}" srcOrd="1" destOrd="0" presId="urn:microsoft.com/office/officeart/2008/layout/AlternatingHexagons"/>
    <dgm:cxn modelId="{3E151D86-7724-47F2-805C-45951153DEC3}" type="presParOf" srcId="{05D27451-1B25-4FE4-A2F9-5083C78554FE}" destId="{44077BDE-2B0E-4470-8FD2-7A85E1D70F44}" srcOrd="2" destOrd="0" presId="urn:microsoft.com/office/officeart/2008/layout/AlternatingHexagons"/>
    <dgm:cxn modelId="{4F0CF718-CD76-4D3B-B62E-69BE16E03CA6}" type="presParOf" srcId="{05D27451-1B25-4FE4-A2F9-5083C78554FE}" destId="{AC520323-8C7B-449D-A7F9-1E58CB47B8C2}" srcOrd="3" destOrd="0" presId="urn:microsoft.com/office/officeart/2008/layout/AlternatingHexagons"/>
    <dgm:cxn modelId="{EFFB9E9D-195F-4260-8C5B-4CA9A17B41ED}" type="presParOf" srcId="{05D27451-1B25-4FE4-A2F9-5083C78554FE}" destId="{65611188-DD7A-45CC-8E1F-A3E397FB4341}" srcOrd="4" destOrd="0" presId="urn:microsoft.com/office/officeart/2008/layout/AlternatingHexagons"/>
    <dgm:cxn modelId="{3F29C605-CB46-4F21-9BB0-A5F2165EE14E}" type="presParOf" srcId="{206AEEF1-FA91-4AB5-BA98-1E89FF448E20}" destId="{1812230E-C7E1-4239-A8D5-1C880FE2C871}" srcOrd="3" destOrd="0" presId="urn:microsoft.com/office/officeart/2008/layout/AlternatingHexagons"/>
    <dgm:cxn modelId="{655400D8-A360-416C-8AC6-B4501FFD56CB}" type="presParOf" srcId="{206AEEF1-FA91-4AB5-BA98-1E89FF448E20}" destId="{2B5BB4C6-27C7-42DE-AB76-81F6593566CE}" srcOrd="4" destOrd="0" presId="urn:microsoft.com/office/officeart/2008/layout/AlternatingHexagons"/>
    <dgm:cxn modelId="{2ABA20CB-4BC7-4ACC-A005-1EE1C944DDB8}" type="presParOf" srcId="{2B5BB4C6-27C7-42DE-AB76-81F6593566CE}" destId="{F02C2967-B8A6-4A2C-8DF4-AB4BB573ABFC}" srcOrd="0" destOrd="0" presId="urn:microsoft.com/office/officeart/2008/layout/AlternatingHexagons"/>
    <dgm:cxn modelId="{A3286FCB-5628-4AB3-8880-9B68FF23E227}" type="presParOf" srcId="{2B5BB4C6-27C7-42DE-AB76-81F6593566CE}" destId="{2BD9CBC1-AFC3-4E18-A022-BA36A6F4A223}" srcOrd="1" destOrd="0" presId="urn:microsoft.com/office/officeart/2008/layout/AlternatingHexagons"/>
    <dgm:cxn modelId="{7BEA4CC4-EA64-457E-A44B-4F7E9BE96660}" type="presParOf" srcId="{2B5BB4C6-27C7-42DE-AB76-81F6593566CE}" destId="{D2B9F688-71EF-4649-A0BF-7E799FE025A7}" srcOrd="2" destOrd="0" presId="urn:microsoft.com/office/officeart/2008/layout/AlternatingHexagons"/>
    <dgm:cxn modelId="{43FB40F0-273F-44B0-AB66-164F0F92E553}" type="presParOf" srcId="{2B5BB4C6-27C7-42DE-AB76-81F6593566CE}" destId="{C4BAABD5-D81F-4681-B33C-EC233FDFD786}" srcOrd="3" destOrd="0" presId="urn:microsoft.com/office/officeart/2008/layout/AlternatingHexagons"/>
    <dgm:cxn modelId="{640223B9-EFA3-456E-82E8-1E846F47FA45}" type="presParOf" srcId="{2B5BB4C6-27C7-42DE-AB76-81F6593566CE}" destId="{465F207B-C15D-4815-B8DD-FB7E79AD888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3C2DA-DA05-4BEE-9BD7-4EB8E9467F36}">
      <dsp:nvSpPr>
        <dsp:cNvPr id="0" name=""/>
        <dsp:cNvSpPr/>
      </dsp:nvSpPr>
      <dsp:spPr>
        <a:xfrm>
          <a:off x="1425651" y="767458"/>
          <a:ext cx="2467206" cy="246758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E0F8C3-318E-499D-9E9D-FB58FB2477EB}">
      <dsp:nvSpPr>
        <dsp:cNvPr id="0" name=""/>
        <dsp:cNvSpPr/>
      </dsp:nvSpPr>
      <dsp:spPr>
        <a:xfrm>
          <a:off x="1986518" y="4540191"/>
          <a:ext cx="1370978" cy="685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smtClean="0">
              <a:latin typeface="Constantia" panose="02030602050306030303" pitchFamily="18" charset="0"/>
            </a:rPr>
            <a:t>СПО</a:t>
          </a:r>
          <a:endParaRPr lang="ru-RU" sz="3600" b="1" kern="1200" dirty="0">
            <a:latin typeface="Constantia" panose="02030602050306030303" pitchFamily="18" charset="0"/>
          </a:endParaRPr>
        </a:p>
      </dsp:txBody>
      <dsp:txXfrm>
        <a:off x="1986518" y="4540191"/>
        <a:ext cx="1370978" cy="685325"/>
      </dsp:txXfrm>
    </dsp:sp>
    <dsp:sp modelId="{E3EAC76B-D6A3-48E2-BE0E-C87122901B0D}">
      <dsp:nvSpPr>
        <dsp:cNvPr id="0" name=""/>
        <dsp:cNvSpPr/>
      </dsp:nvSpPr>
      <dsp:spPr>
        <a:xfrm>
          <a:off x="740393" y="2185266"/>
          <a:ext cx="2467206" cy="246758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10B6DC-4BC4-49D6-849B-8808C926ADDA}">
      <dsp:nvSpPr>
        <dsp:cNvPr id="0" name=""/>
        <dsp:cNvSpPr/>
      </dsp:nvSpPr>
      <dsp:spPr>
        <a:xfrm>
          <a:off x="2045493" y="1596477"/>
          <a:ext cx="1370978" cy="685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0" kern="1200" smtClean="0">
              <a:latin typeface="Constantia" panose="02030602050306030303" pitchFamily="18" charset="0"/>
            </a:rPr>
            <a:t>БЮДЖЕТ: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smtClean="0">
              <a:latin typeface="Constantia" panose="02030602050306030303" pitchFamily="18" charset="0"/>
            </a:rPr>
            <a:t>18 июня -   15 августа</a:t>
          </a:r>
          <a:endParaRPr lang="ru-RU" sz="1800" b="1" kern="1200" dirty="0">
            <a:latin typeface="Constantia" panose="02030602050306030303" pitchFamily="18" charset="0"/>
          </a:endParaRPr>
        </a:p>
      </dsp:txBody>
      <dsp:txXfrm>
        <a:off x="2045493" y="1596477"/>
        <a:ext cx="1370978" cy="685325"/>
      </dsp:txXfrm>
    </dsp:sp>
    <dsp:sp modelId="{9BBFBA8B-BF01-4B73-AC9E-3F9FBF259097}">
      <dsp:nvSpPr>
        <dsp:cNvPr id="0" name=""/>
        <dsp:cNvSpPr/>
      </dsp:nvSpPr>
      <dsp:spPr>
        <a:xfrm>
          <a:off x="1601251" y="3772740"/>
          <a:ext cx="2119712" cy="2120561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33FAE2-C641-4BF6-9B9D-A40DAF63F820}">
      <dsp:nvSpPr>
        <dsp:cNvPr id="0" name=""/>
        <dsp:cNvSpPr/>
      </dsp:nvSpPr>
      <dsp:spPr>
        <a:xfrm>
          <a:off x="1269449" y="3037593"/>
          <a:ext cx="1370978" cy="685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Constantia" panose="02030602050306030303" pitchFamily="18" charset="0"/>
            </a:rPr>
            <a:t>ДОГОВОР: </a:t>
          </a:r>
          <a:r>
            <a:rPr lang="ru-RU" sz="1800" b="1" kern="1200" smtClean="0">
              <a:latin typeface="Constantia" panose="02030602050306030303" pitchFamily="18" charset="0"/>
            </a:rPr>
            <a:t>18 июня -   3</a:t>
          </a:r>
          <a:r>
            <a:rPr lang="en-US" sz="1800" b="1" kern="1200" smtClean="0">
              <a:latin typeface="Constantia" panose="02030602050306030303" pitchFamily="18" charset="0"/>
            </a:rPr>
            <a:t>1</a:t>
          </a:r>
          <a:r>
            <a:rPr lang="ru-RU" sz="1800" b="1" kern="1200" smtClean="0">
              <a:latin typeface="Constantia" panose="02030602050306030303" pitchFamily="18" charset="0"/>
            </a:rPr>
            <a:t> августа  </a:t>
          </a:r>
          <a:endParaRPr lang="ru-RU" sz="1800" b="1" kern="1200" dirty="0">
            <a:latin typeface="Constantia" panose="02030602050306030303" pitchFamily="18" charset="0"/>
          </a:endParaRPr>
        </a:p>
      </dsp:txBody>
      <dsp:txXfrm>
        <a:off x="1269449" y="3037593"/>
        <a:ext cx="1370978" cy="68532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E4C898-A378-4DD3-A365-DA76EE1F12E2}">
      <dsp:nvSpPr>
        <dsp:cNvPr id="0" name=""/>
        <dsp:cNvSpPr/>
      </dsp:nvSpPr>
      <dsp:spPr>
        <a:xfrm rot="5400000">
          <a:off x="3933194" y="-2148396"/>
          <a:ext cx="753750" cy="5318771"/>
        </a:xfrm>
        <a:prstGeom prst="round2Diag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  <a:effectLst/>
              <a:latin typeface="Constantia" panose="02030602050306030303" pitchFamily="18" charset="0"/>
            </a:rPr>
            <a:t>профиль</a:t>
          </a:r>
          <a:r>
            <a:rPr lang="ru-RU" sz="2000" b="1" kern="1200" dirty="0" smtClean="0">
              <a:solidFill>
                <a:schemeClr val="bg1"/>
              </a:solidFill>
              <a:effectLst/>
              <a:latin typeface="Constantia" panose="02030602050306030303" pitchFamily="18" charset="0"/>
            </a:rPr>
            <a:t>:</a:t>
          </a:r>
          <a:r>
            <a:rPr lang="ru-RU" sz="2000" b="1" kern="1200" dirty="0" smtClean="0">
              <a:solidFill>
                <a:schemeClr val="tx1"/>
              </a:solidFill>
              <a:effectLst/>
              <a:latin typeface="Constantia" panose="02030602050306030303" pitchFamily="18" charset="0"/>
            </a:rPr>
            <a:t> </a:t>
          </a:r>
          <a:r>
            <a:rPr lang="ru-RU" sz="2000" b="1" kern="1200" dirty="0" smtClean="0">
              <a:effectLst/>
              <a:latin typeface="Constantia" panose="02030602050306030303" pitchFamily="18" charset="0"/>
            </a:rPr>
            <a:t>Экономика и управление</a:t>
          </a:r>
          <a:endParaRPr lang="ru-RU" sz="2000" b="1" kern="1200" dirty="0"/>
        </a:p>
      </dsp:txBody>
      <dsp:txXfrm rot="-5400000">
        <a:off x="1687479" y="170909"/>
        <a:ext cx="5245181" cy="680160"/>
      </dsp:txXfrm>
    </dsp:sp>
    <dsp:sp modelId="{28036CA0-69A6-4E68-9968-3917FCD4AB5A}">
      <dsp:nvSpPr>
        <dsp:cNvPr id="0" name=""/>
        <dsp:cNvSpPr/>
      </dsp:nvSpPr>
      <dsp:spPr>
        <a:xfrm>
          <a:off x="5344077" y="2186561"/>
          <a:ext cx="2096202" cy="1126990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0C9243-C320-47D4-9A30-2458A5780FB3}">
      <dsp:nvSpPr>
        <dsp:cNvPr id="0" name=""/>
        <dsp:cNvSpPr/>
      </dsp:nvSpPr>
      <dsp:spPr>
        <a:xfrm rot="5400000">
          <a:off x="2355198" y="-2009696"/>
          <a:ext cx="876949" cy="6768560"/>
        </a:xfrm>
        <a:prstGeom prst="round2DiagRect">
          <a:avLst/>
        </a:prstGeom>
        <a:gradFill rotWithShape="0">
          <a:gsLst>
            <a:gs pos="0">
              <a:schemeClr val="accent1">
                <a:shade val="50000"/>
                <a:hueOff val="334258"/>
                <a:satOff val="8955"/>
                <a:lumOff val="394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334258"/>
                <a:satOff val="8955"/>
                <a:lumOff val="394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334258"/>
                <a:satOff val="8955"/>
                <a:lumOff val="394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effectLst/>
              <a:latin typeface="Constantia" panose="02030602050306030303" pitchFamily="18" charset="0"/>
            </a:rPr>
            <a:t>профиль</a:t>
          </a:r>
          <a:r>
            <a:rPr lang="ru-RU" sz="2000" b="1" kern="1200" dirty="0" smtClean="0">
              <a:solidFill>
                <a:schemeClr val="tx1"/>
              </a:solidFill>
              <a:effectLst/>
              <a:latin typeface="Constantia" panose="02030602050306030303" pitchFamily="18" charset="0"/>
            </a:rPr>
            <a:t>: Правоведение и правоохранительная деятельность</a:t>
          </a:r>
          <a:endParaRPr lang="ru-RU" sz="2000" b="1" kern="1200" dirty="0">
            <a:solidFill>
              <a:schemeClr val="tx1"/>
            </a:solidFill>
          </a:endParaRPr>
        </a:p>
      </dsp:txBody>
      <dsp:txXfrm rot="-5400000">
        <a:off x="-547798" y="978918"/>
        <a:ext cx="6682942" cy="79133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26EB64-447E-467C-B930-3E8A51CD4C51}">
      <dsp:nvSpPr>
        <dsp:cNvPr id="0" name=""/>
        <dsp:cNvSpPr/>
      </dsp:nvSpPr>
      <dsp:spPr>
        <a:xfrm>
          <a:off x="857909" y="1608124"/>
          <a:ext cx="1928832" cy="2071096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onstantia" panose="02030602050306030303" pitchFamily="18" charset="0"/>
            </a:rPr>
            <a:t>Наличие золотого знака отличия ГТО</a:t>
          </a:r>
          <a:endParaRPr lang="ru-RU" sz="1800" kern="1200" dirty="0">
            <a:latin typeface="Constantia" panose="02030602050306030303" pitchFamily="18" charset="0"/>
          </a:endParaRPr>
        </a:p>
      </dsp:txBody>
      <dsp:txXfrm>
        <a:off x="1166522" y="1608124"/>
        <a:ext cx="1620219" cy="2071096"/>
      </dsp:txXfrm>
    </dsp:sp>
    <dsp:sp modelId="{B9A41125-218C-4BFD-A8A6-3FEFC3978C43}">
      <dsp:nvSpPr>
        <dsp:cNvPr id="0" name=""/>
        <dsp:cNvSpPr/>
      </dsp:nvSpPr>
      <dsp:spPr>
        <a:xfrm>
          <a:off x="857909" y="3679221"/>
          <a:ext cx="1928832" cy="2071096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onstantia" panose="02030602050306030303" pitchFamily="18" charset="0"/>
            </a:rPr>
            <a:t>Документ об образовании с отличием</a:t>
          </a:r>
          <a:endParaRPr lang="ru-RU" sz="1800" kern="1200" dirty="0">
            <a:latin typeface="Constantia" panose="02030602050306030303" pitchFamily="18" charset="0"/>
          </a:endParaRPr>
        </a:p>
      </dsp:txBody>
      <dsp:txXfrm>
        <a:off x="1166522" y="3679221"/>
        <a:ext cx="1620219" cy="2071096"/>
      </dsp:txXfrm>
    </dsp:sp>
    <dsp:sp modelId="{29795DCB-B6BA-4FEB-B6AF-9F69E83E541D}">
      <dsp:nvSpPr>
        <dsp:cNvPr id="0" name=""/>
        <dsp:cNvSpPr/>
      </dsp:nvSpPr>
      <dsp:spPr>
        <a:xfrm>
          <a:off x="-170801" y="1093769"/>
          <a:ext cx="1285888" cy="1285888"/>
        </a:xfrm>
        <a:prstGeom prst="ellipse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b="1" kern="1200" dirty="0" smtClean="0">
              <a:latin typeface="Constantia" panose="02030602050306030303" pitchFamily="18" charset="0"/>
            </a:rPr>
            <a:t>+3</a:t>
          </a:r>
          <a:endParaRPr lang="ru-RU" sz="4700" b="1" kern="1200" dirty="0">
            <a:latin typeface="Constantia" panose="02030602050306030303" pitchFamily="18" charset="0"/>
          </a:endParaRPr>
        </a:p>
      </dsp:txBody>
      <dsp:txXfrm>
        <a:off x="17513" y="1282083"/>
        <a:ext cx="909260" cy="909260"/>
      </dsp:txXfrm>
    </dsp:sp>
    <dsp:sp modelId="{78F3F6BA-AA31-49F2-9EBF-B669CC2E3B59}">
      <dsp:nvSpPr>
        <dsp:cNvPr id="0" name=""/>
        <dsp:cNvSpPr/>
      </dsp:nvSpPr>
      <dsp:spPr>
        <a:xfrm>
          <a:off x="4072629" y="1608124"/>
          <a:ext cx="2273977" cy="2071096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Constantia" panose="02030602050306030303" pitchFamily="18" charset="0"/>
            </a:rPr>
            <a:t>Диплом победителя или призера мероприятий, включенных в перечень, утвержденный </a:t>
          </a:r>
          <a:r>
            <a:rPr lang="ru-RU" sz="1300" kern="1200" dirty="0" err="1" smtClean="0">
              <a:latin typeface="Constantia" panose="02030602050306030303" pitchFamily="18" charset="0"/>
            </a:rPr>
            <a:t>Минпросвещения</a:t>
          </a:r>
          <a:endParaRPr lang="ru-RU" sz="1300" kern="1200" dirty="0">
            <a:latin typeface="Constantia" panose="02030602050306030303" pitchFamily="18" charset="0"/>
          </a:endParaRPr>
        </a:p>
      </dsp:txBody>
      <dsp:txXfrm>
        <a:off x="4436465" y="1608124"/>
        <a:ext cx="1910141" cy="2071096"/>
      </dsp:txXfrm>
    </dsp:sp>
    <dsp:sp modelId="{2D0DE613-8E7C-4E99-96DC-FAFFA50F9C1D}">
      <dsp:nvSpPr>
        <dsp:cNvPr id="0" name=""/>
        <dsp:cNvSpPr/>
      </dsp:nvSpPr>
      <dsp:spPr>
        <a:xfrm>
          <a:off x="4072629" y="3679221"/>
          <a:ext cx="2273977" cy="2071096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Constantia" panose="02030602050306030303" pitchFamily="18" charset="0"/>
            </a:rPr>
            <a:t>Наличие статуса победителя (призера) национального и (или) международного чемпионата «</a:t>
          </a:r>
          <a:r>
            <a:rPr lang="ru-RU" sz="1300" kern="1200" dirty="0" err="1" smtClean="0">
              <a:latin typeface="Constantia" panose="02030602050306030303" pitchFamily="18" charset="0"/>
            </a:rPr>
            <a:t>Абилимпикс</a:t>
          </a:r>
          <a:r>
            <a:rPr lang="ru-RU" sz="1300" kern="1200" dirty="0" smtClean="0">
              <a:latin typeface="Constantia" panose="02030602050306030303" pitchFamily="18" charset="0"/>
            </a:rPr>
            <a:t>»</a:t>
          </a:r>
          <a:endParaRPr lang="ru-RU" sz="1300" kern="1200" dirty="0">
            <a:latin typeface="Constantia" panose="02030602050306030303" pitchFamily="18" charset="0"/>
          </a:endParaRPr>
        </a:p>
      </dsp:txBody>
      <dsp:txXfrm>
        <a:off x="4436465" y="3679221"/>
        <a:ext cx="1910141" cy="2071096"/>
      </dsp:txXfrm>
    </dsp:sp>
    <dsp:sp modelId="{D8D8FD02-9D80-4920-9C4D-7177C50DBAFE}">
      <dsp:nvSpPr>
        <dsp:cNvPr id="0" name=""/>
        <dsp:cNvSpPr/>
      </dsp:nvSpPr>
      <dsp:spPr>
        <a:xfrm>
          <a:off x="3141131" y="1079894"/>
          <a:ext cx="1285888" cy="1285888"/>
        </a:xfrm>
        <a:prstGeom prst="ellipse">
          <a:avLst/>
        </a:prstGeom>
        <a:solidFill>
          <a:schemeClr val="accent5">
            <a:shade val="80000"/>
            <a:hueOff val="174641"/>
            <a:satOff val="-3128"/>
            <a:lumOff val="1329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b="1" kern="1200" dirty="0" smtClean="0">
              <a:latin typeface="Constantia" panose="02030602050306030303" pitchFamily="18" charset="0"/>
            </a:rPr>
            <a:t>+5</a:t>
          </a:r>
          <a:endParaRPr lang="ru-RU" sz="4700" b="1" kern="1200" dirty="0">
            <a:latin typeface="Constantia" panose="02030602050306030303" pitchFamily="18" charset="0"/>
          </a:endParaRPr>
        </a:p>
      </dsp:txBody>
      <dsp:txXfrm>
        <a:off x="3329445" y="1268208"/>
        <a:ext cx="909260" cy="909260"/>
      </dsp:txXfrm>
    </dsp:sp>
    <dsp:sp modelId="{1622E62D-E852-4BCF-B9C1-1828DF5532EF}">
      <dsp:nvSpPr>
        <dsp:cNvPr id="0" name=""/>
        <dsp:cNvSpPr/>
      </dsp:nvSpPr>
      <dsp:spPr>
        <a:xfrm>
          <a:off x="7632495" y="1608124"/>
          <a:ext cx="2273977" cy="2071096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Constantia" panose="02030602050306030303" pitchFamily="18" charset="0"/>
            </a:rPr>
            <a:t>Диплом победителя или призера олимпиад, включенных в Перечни олимпиад школьников</a:t>
          </a:r>
          <a:endParaRPr lang="ru-RU" sz="1300" kern="1200" dirty="0">
            <a:latin typeface="Constantia" panose="02030602050306030303" pitchFamily="18" charset="0"/>
          </a:endParaRPr>
        </a:p>
      </dsp:txBody>
      <dsp:txXfrm>
        <a:off x="7996331" y="1608124"/>
        <a:ext cx="1910141" cy="2071096"/>
      </dsp:txXfrm>
    </dsp:sp>
    <dsp:sp modelId="{57B508E5-55B1-49BC-8681-B1EAE733F6F0}">
      <dsp:nvSpPr>
        <dsp:cNvPr id="0" name=""/>
        <dsp:cNvSpPr/>
      </dsp:nvSpPr>
      <dsp:spPr>
        <a:xfrm>
          <a:off x="7632495" y="3679221"/>
          <a:ext cx="2273977" cy="2071096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Constantia" panose="02030602050306030303" pitchFamily="18" charset="0"/>
            </a:rPr>
            <a:t>Диплом победителя или призера Межрегиональной многопрофильной олимпиады школьников «Менделеев»</a:t>
          </a:r>
          <a:endParaRPr lang="ru-RU" sz="1300" kern="1200" dirty="0">
            <a:latin typeface="Constantia" panose="02030602050306030303" pitchFamily="18" charset="0"/>
          </a:endParaRPr>
        </a:p>
      </dsp:txBody>
      <dsp:txXfrm>
        <a:off x="7996331" y="3679221"/>
        <a:ext cx="1910141" cy="2071096"/>
      </dsp:txXfrm>
    </dsp:sp>
    <dsp:sp modelId="{AAAF4941-7600-4C93-B48F-87A63D891EF4}">
      <dsp:nvSpPr>
        <dsp:cNvPr id="0" name=""/>
        <dsp:cNvSpPr/>
      </dsp:nvSpPr>
      <dsp:spPr>
        <a:xfrm>
          <a:off x="6738027" y="1079894"/>
          <a:ext cx="1285888" cy="1285888"/>
        </a:xfrm>
        <a:prstGeom prst="ellipse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b="1" kern="1200" dirty="0" smtClean="0">
              <a:latin typeface="Constantia" panose="02030602050306030303" pitchFamily="18" charset="0"/>
            </a:rPr>
            <a:t>+10</a:t>
          </a:r>
          <a:endParaRPr lang="ru-RU" sz="4700" b="1" kern="1200" dirty="0">
            <a:latin typeface="Constantia" panose="02030602050306030303" pitchFamily="18" charset="0"/>
          </a:endParaRPr>
        </a:p>
      </dsp:txBody>
      <dsp:txXfrm>
        <a:off x="6926341" y="1268208"/>
        <a:ext cx="909260" cy="90926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BB9D85-A448-451C-95A1-A6A7D306495D}">
      <dsp:nvSpPr>
        <dsp:cNvPr id="0" name=""/>
        <dsp:cNvSpPr/>
      </dsp:nvSpPr>
      <dsp:spPr>
        <a:xfrm>
          <a:off x="3786486" y="640"/>
          <a:ext cx="5679729" cy="249892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latin typeface="Constantia" panose="02030602050306030303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Constantia" panose="02030602050306030303" pitchFamily="18" charset="0"/>
            </a:rPr>
            <a:t>28 июля </a:t>
          </a:r>
          <a:r>
            <a:rPr lang="ru-RU" sz="2000" kern="1200" dirty="0" smtClean="0">
              <a:latin typeface="Constantia" panose="02030602050306030303" pitchFamily="18" charset="0"/>
            </a:rPr>
            <a:t>– крайний срок подачи заявлений о согласии на зачисление </a:t>
          </a:r>
          <a:endParaRPr lang="ru-RU" sz="2000" kern="1200" dirty="0">
            <a:latin typeface="Constantia" panose="02030602050306030303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Constantia" panose="02030602050306030303" pitchFamily="18" charset="0"/>
            </a:rPr>
            <a:t>30 июля </a:t>
          </a:r>
          <a:r>
            <a:rPr lang="ru-RU" sz="2000" kern="1200" dirty="0" smtClean="0">
              <a:latin typeface="Constantia" panose="02030602050306030303" pitchFamily="18" charset="0"/>
            </a:rPr>
            <a:t>– подписание приказа о зачислении</a:t>
          </a:r>
          <a:endParaRPr lang="ru-RU" sz="2000" kern="1200" dirty="0">
            <a:latin typeface="Constantia" panose="02030602050306030303" pitchFamily="18" charset="0"/>
          </a:endParaRPr>
        </a:p>
      </dsp:txBody>
      <dsp:txXfrm>
        <a:off x="3786486" y="313006"/>
        <a:ext cx="4742632" cy="1874194"/>
      </dsp:txXfrm>
    </dsp:sp>
    <dsp:sp modelId="{949A576E-C9B7-4D8F-9FE6-1DA3D3A2D0BC}">
      <dsp:nvSpPr>
        <dsp:cNvPr id="0" name=""/>
        <dsp:cNvSpPr/>
      </dsp:nvSpPr>
      <dsp:spPr>
        <a:xfrm>
          <a:off x="0" y="0"/>
          <a:ext cx="3786486" cy="24989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  <a:latin typeface="Constantia" panose="02030602050306030303" pitchFamily="18" charset="0"/>
            </a:rPr>
            <a:t>ПРИОРИТЕТНЫЙ ЭТАП: </a:t>
          </a:r>
          <a:r>
            <a:rPr lang="ru-RU" sz="1800" kern="1200" dirty="0" smtClean="0">
              <a:solidFill>
                <a:schemeClr val="tx1"/>
              </a:solidFill>
              <a:latin typeface="Constantia" panose="02030602050306030303" pitchFamily="18" charset="0"/>
            </a:rPr>
            <a:t>зачисление лиц, поступающих без вступительных испытаний, поступающих на места                           в пределах квот</a:t>
          </a:r>
          <a:endParaRPr lang="ru-RU" sz="1800" kern="1200" dirty="0">
            <a:solidFill>
              <a:schemeClr val="tx1"/>
            </a:solidFill>
            <a:latin typeface="Constantia" panose="02030602050306030303" pitchFamily="18" charset="0"/>
          </a:endParaRPr>
        </a:p>
      </dsp:txBody>
      <dsp:txXfrm>
        <a:off x="121988" y="121988"/>
        <a:ext cx="3542510" cy="2254950"/>
      </dsp:txXfrm>
    </dsp:sp>
    <dsp:sp modelId="{27EB93B3-51F1-4CFC-A50C-9286017F3CEC}">
      <dsp:nvSpPr>
        <dsp:cNvPr id="0" name=""/>
        <dsp:cNvSpPr/>
      </dsp:nvSpPr>
      <dsp:spPr>
        <a:xfrm>
          <a:off x="3786486" y="2750101"/>
          <a:ext cx="5679729" cy="249892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latin typeface="Constantia" panose="02030602050306030303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Constantia" panose="02030602050306030303" pitchFamily="18" charset="0"/>
            </a:rPr>
            <a:t>3 августа </a:t>
          </a:r>
          <a:r>
            <a:rPr lang="ru-RU" sz="2000" kern="1200" dirty="0" smtClean="0">
              <a:latin typeface="Constantia" panose="02030602050306030303" pitchFamily="18" charset="0"/>
            </a:rPr>
            <a:t>- крайний срок подачи заявлений о согласии на зачисление </a:t>
          </a:r>
          <a:endParaRPr lang="ru-RU" sz="2000" kern="1200" dirty="0">
            <a:latin typeface="Constantia" panose="02030602050306030303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Constantia" panose="02030602050306030303" pitchFamily="18" charset="0"/>
            </a:rPr>
            <a:t>5 августа </a:t>
          </a:r>
          <a:r>
            <a:rPr lang="ru-RU" sz="2000" kern="1200" dirty="0" smtClean="0">
              <a:latin typeface="Constantia" panose="02030602050306030303" pitchFamily="18" charset="0"/>
            </a:rPr>
            <a:t>– подписание приказа о зачислении </a:t>
          </a:r>
          <a:endParaRPr lang="ru-RU" sz="2000" kern="1200" dirty="0">
            <a:latin typeface="Constantia" panose="02030602050306030303" pitchFamily="18" charset="0"/>
          </a:endParaRPr>
        </a:p>
      </dsp:txBody>
      <dsp:txXfrm>
        <a:off x="3786486" y="3062467"/>
        <a:ext cx="4742632" cy="1874194"/>
      </dsp:txXfrm>
    </dsp:sp>
    <dsp:sp modelId="{221BB84A-093D-45CD-9F41-03DFBC5BABD2}">
      <dsp:nvSpPr>
        <dsp:cNvPr id="0" name=""/>
        <dsp:cNvSpPr/>
      </dsp:nvSpPr>
      <dsp:spPr>
        <a:xfrm>
          <a:off x="0" y="2750101"/>
          <a:ext cx="3786486" cy="24989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  <a:latin typeface="Constantia" panose="02030602050306030303" pitchFamily="18" charset="0"/>
            </a:rPr>
            <a:t>ОСНОВНОЙ ЭТАП: </a:t>
          </a:r>
          <a:r>
            <a:rPr lang="ru-RU" sz="1800" kern="1200" dirty="0" smtClean="0">
              <a:solidFill>
                <a:schemeClr val="tx1"/>
              </a:solidFill>
              <a:latin typeface="Constantia" panose="02030602050306030303" pitchFamily="18" charset="0"/>
            </a:rPr>
            <a:t>зачисление лиц, поступающих по результатам вступительных испытаний на основные места   в рамках контрольных цифр </a:t>
          </a:r>
          <a:endParaRPr lang="ru-RU" sz="1800" kern="1200" dirty="0">
            <a:solidFill>
              <a:schemeClr val="tx1"/>
            </a:solidFill>
            <a:latin typeface="Constantia" panose="02030602050306030303" pitchFamily="18" charset="0"/>
          </a:endParaRPr>
        </a:p>
      </dsp:txBody>
      <dsp:txXfrm>
        <a:off x="121988" y="2872089"/>
        <a:ext cx="3542510" cy="225495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3DB591-6567-4CEE-9529-E7C2BF5F5CC9}">
      <dsp:nvSpPr>
        <dsp:cNvPr id="0" name=""/>
        <dsp:cNvSpPr/>
      </dsp:nvSpPr>
      <dsp:spPr>
        <a:xfrm>
          <a:off x="637353" y="167"/>
          <a:ext cx="4096895" cy="7395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Constantia" panose="02030602050306030303" pitchFamily="18" charset="0"/>
            </a:rPr>
            <a:t>БЕЗ ВСТУПИТЕЛЬНЫХ ИСПЫТАНИЙ</a:t>
          </a:r>
          <a:endParaRPr lang="ru-RU" sz="2000" kern="1200" dirty="0">
            <a:solidFill>
              <a:schemeClr val="tx1"/>
            </a:solidFill>
            <a:latin typeface="Constantia" panose="02030602050306030303" pitchFamily="18" charset="0"/>
          </a:endParaRPr>
        </a:p>
      </dsp:txBody>
      <dsp:txXfrm>
        <a:off x="659013" y="21827"/>
        <a:ext cx="4053575" cy="696223"/>
      </dsp:txXfrm>
    </dsp:sp>
    <dsp:sp modelId="{98CBF60E-AE74-41B4-9A1C-48157E29A309}">
      <dsp:nvSpPr>
        <dsp:cNvPr id="0" name=""/>
        <dsp:cNvSpPr/>
      </dsp:nvSpPr>
      <dsp:spPr>
        <a:xfrm>
          <a:off x="637353" y="928734"/>
          <a:ext cx="1050130" cy="105013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3A8313-286B-4C94-B93A-B204249229CD}">
      <dsp:nvSpPr>
        <dsp:cNvPr id="0" name=""/>
        <dsp:cNvSpPr/>
      </dsp:nvSpPr>
      <dsp:spPr>
        <a:xfrm>
          <a:off x="1750490" y="928734"/>
          <a:ext cx="2983757" cy="105013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Constantia" panose="02030602050306030303" pitchFamily="18" charset="0"/>
            </a:rPr>
            <a:t>победители и призеры Международных олимпиад </a:t>
          </a:r>
          <a:endParaRPr lang="ru-RU" sz="1400" kern="1200" dirty="0">
            <a:solidFill>
              <a:schemeClr val="tx1"/>
            </a:solidFill>
            <a:latin typeface="Constantia" panose="02030602050306030303" pitchFamily="18" charset="0"/>
          </a:endParaRPr>
        </a:p>
      </dsp:txBody>
      <dsp:txXfrm>
        <a:off x="1801762" y="980006"/>
        <a:ext cx="2881213" cy="947586"/>
      </dsp:txXfrm>
    </dsp:sp>
    <dsp:sp modelId="{5F77FE77-F4D2-499A-8431-72E3CEACA964}">
      <dsp:nvSpPr>
        <dsp:cNvPr id="0" name=""/>
        <dsp:cNvSpPr/>
      </dsp:nvSpPr>
      <dsp:spPr>
        <a:xfrm>
          <a:off x="637353" y="2104879"/>
          <a:ext cx="1050130" cy="105013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88AD1D-FA6E-4402-8642-577C58FD8805}">
      <dsp:nvSpPr>
        <dsp:cNvPr id="0" name=""/>
        <dsp:cNvSpPr/>
      </dsp:nvSpPr>
      <dsp:spPr>
        <a:xfrm>
          <a:off x="1750490" y="2104879"/>
          <a:ext cx="2983757" cy="105013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Constantia" panose="02030602050306030303" pitchFamily="18" charset="0"/>
            </a:rPr>
            <a:t>победители и призеры Всероссийской олимпиады школьников</a:t>
          </a:r>
          <a:endParaRPr lang="ru-RU" sz="1400" kern="1200" dirty="0">
            <a:solidFill>
              <a:schemeClr val="tx1"/>
            </a:solidFill>
            <a:latin typeface="Constantia" panose="02030602050306030303" pitchFamily="18" charset="0"/>
          </a:endParaRPr>
        </a:p>
      </dsp:txBody>
      <dsp:txXfrm>
        <a:off x="1801762" y="2156151"/>
        <a:ext cx="2881213" cy="947586"/>
      </dsp:txXfrm>
    </dsp:sp>
    <dsp:sp modelId="{E20F339C-E37A-479F-BDA0-F6075CB8B317}">
      <dsp:nvSpPr>
        <dsp:cNvPr id="0" name=""/>
        <dsp:cNvSpPr/>
      </dsp:nvSpPr>
      <dsp:spPr>
        <a:xfrm>
          <a:off x="637353" y="3281025"/>
          <a:ext cx="1050130" cy="105013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7E41E5-2F26-40B1-B63F-A62BF2D849E7}">
      <dsp:nvSpPr>
        <dsp:cNvPr id="0" name=""/>
        <dsp:cNvSpPr/>
      </dsp:nvSpPr>
      <dsp:spPr>
        <a:xfrm>
          <a:off x="1750490" y="3281025"/>
          <a:ext cx="2983757" cy="105013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Constantia" panose="02030602050306030303" pitchFamily="18" charset="0"/>
            </a:rPr>
            <a:t>чемпионы и призеры Олимпийских игр</a:t>
          </a:r>
          <a:endParaRPr lang="ru-RU" sz="1400" kern="1200" dirty="0">
            <a:solidFill>
              <a:schemeClr val="tx1"/>
            </a:solidFill>
            <a:latin typeface="Constantia" panose="02030602050306030303" pitchFamily="18" charset="0"/>
          </a:endParaRPr>
        </a:p>
      </dsp:txBody>
      <dsp:txXfrm>
        <a:off x="1801762" y="3332297"/>
        <a:ext cx="2881213" cy="947586"/>
      </dsp:txXfrm>
    </dsp:sp>
    <dsp:sp modelId="{C292F9A9-128A-4D8D-87C1-07DDD7A25F9D}">
      <dsp:nvSpPr>
        <dsp:cNvPr id="0" name=""/>
        <dsp:cNvSpPr/>
      </dsp:nvSpPr>
      <dsp:spPr>
        <a:xfrm>
          <a:off x="637353" y="4457170"/>
          <a:ext cx="1050130" cy="105013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9A56F7-71AC-4B1F-A177-94805D0A7473}">
      <dsp:nvSpPr>
        <dsp:cNvPr id="0" name=""/>
        <dsp:cNvSpPr/>
      </dsp:nvSpPr>
      <dsp:spPr>
        <a:xfrm>
          <a:off x="1750490" y="4457170"/>
          <a:ext cx="2983757" cy="105013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Constantia" panose="02030602050306030303" pitchFamily="18" charset="0"/>
            </a:rPr>
            <a:t>победители и призеры олимпиад, установленных перечнем Министерства науки и высшего образования </a:t>
          </a:r>
          <a:endParaRPr lang="ru-RU" sz="1400" kern="1200" dirty="0">
            <a:solidFill>
              <a:schemeClr val="tx1"/>
            </a:solidFill>
            <a:latin typeface="Constantia" panose="02030602050306030303" pitchFamily="18" charset="0"/>
          </a:endParaRPr>
        </a:p>
      </dsp:txBody>
      <dsp:txXfrm>
        <a:off x="1801762" y="4508442"/>
        <a:ext cx="2881213" cy="94758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3DB591-6567-4CEE-9529-E7C2BF5F5CC9}">
      <dsp:nvSpPr>
        <dsp:cNvPr id="0" name=""/>
        <dsp:cNvSpPr/>
      </dsp:nvSpPr>
      <dsp:spPr>
        <a:xfrm>
          <a:off x="859277" y="0"/>
          <a:ext cx="3177003" cy="5052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onstantia" panose="02030602050306030303" pitchFamily="18" charset="0"/>
            </a:rPr>
            <a:t>ОСОБАЯ КВОТА</a:t>
          </a:r>
          <a:endParaRPr lang="ru-RU" sz="2400" kern="1200" dirty="0">
            <a:latin typeface="Constantia" panose="02030602050306030303" pitchFamily="18" charset="0"/>
          </a:endParaRPr>
        </a:p>
      </dsp:txBody>
      <dsp:txXfrm>
        <a:off x="874075" y="14798"/>
        <a:ext cx="3147407" cy="475660"/>
      </dsp:txXfrm>
    </dsp:sp>
    <dsp:sp modelId="{98CBF60E-AE74-41B4-9A1C-48157E29A309}">
      <dsp:nvSpPr>
        <dsp:cNvPr id="0" name=""/>
        <dsp:cNvSpPr/>
      </dsp:nvSpPr>
      <dsp:spPr>
        <a:xfrm>
          <a:off x="891110" y="662579"/>
          <a:ext cx="868630" cy="86863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23A8313-286B-4C94-B93A-B204249229CD}">
      <dsp:nvSpPr>
        <dsp:cNvPr id="0" name=""/>
        <dsp:cNvSpPr/>
      </dsp:nvSpPr>
      <dsp:spPr>
        <a:xfrm>
          <a:off x="1811859" y="662579"/>
          <a:ext cx="2256254" cy="86863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Constantia" panose="02030602050306030303" pitchFamily="18" charset="0"/>
            </a:rPr>
            <a:t>дети-инвалиды</a:t>
          </a:r>
          <a:endParaRPr lang="ru-RU" sz="1400" kern="1200" dirty="0">
            <a:latin typeface="Constantia" panose="02030602050306030303" pitchFamily="18" charset="0"/>
          </a:endParaRPr>
        </a:p>
      </dsp:txBody>
      <dsp:txXfrm>
        <a:off x="1854270" y="704990"/>
        <a:ext cx="2171432" cy="783808"/>
      </dsp:txXfrm>
    </dsp:sp>
    <dsp:sp modelId="{5F77FE77-F4D2-499A-8431-72E3CEACA964}">
      <dsp:nvSpPr>
        <dsp:cNvPr id="0" name=""/>
        <dsp:cNvSpPr/>
      </dsp:nvSpPr>
      <dsp:spPr>
        <a:xfrm>
          <a:off x="891110" y="1635446"/>
          <a:ext cx="868630" cy="86863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788AD1D-FA6E-4402-8642-577C58FD8805}">
      <dsp:nvSpPr>
        <dsp:cNvPr id="0" name=""/>
        <dsp:cNvSpPr/>
      </dsp:nvSpPr>
      <dsp:spPr>
        <a:xfrm>
          <a:off x="1811859" y="1635446"/>
          <a:ext cx="2256254" cy="86863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Constantia" panose="02030602050306030303" pitchFamily="18" charset="0"/>
            </a:rPr>
            <a:t>инвалиды I и II групп</a:t>
          </a:r>
          <a:endParaRPr lang="ru-RU" sz="1400" kern="1200" dirty="0">
            <a:latin typeface="Constantia" panose="02030602050306030303" pitchFamily="18" charset="0"/>
          </a:endParaRPr>
        </a:p>
      </dsp:txBody>
      <dsp:txXfrm>
        <a:off x="1854270" y="1677857"/>
        <a:ext cx="2171432" cy="783808"/>
      </dsp:txXfrm>
    </dsp:sp>
    <dsp:sp modelId="{E20F339C-E37A-479F-BDA0-F6075CB8B317}">
      <dsp:nvSpPr>
        <dsp:cNvPr id="0" name=""/>
        <dsp:cNvSpPr/>
      </dsp:nvSpPr>
      <dsp:spPr>
        <a:xfrm>
          <a:off x="891110" y="2608313"/>
          <a:ext cx="868630" cy="86863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17E41E5-2F26-40B1-B63F-A62BF2D849E7}">
      <dsp:nvSpPr>
        <dsp:cNvPr id="0" name=""/>
        <dsp:cNvSpPr/>
      </dsp:nvSpPr>
      <dsp:spPr>
        <a:xfrm>
          <a:off x="1811859" y="2608313"/>
          <a:ext cx="2256254" cy="86863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Constantia" panose="02030602050306030303" pitchFamily="18" charset="0"/>
            </a:rPr>
            <a:t>инвалиды с детства</a:t>
          </a:r>
          <a:endParaRPr lang="ru-RU" sz="1400" kern="1200" dirty="0">
            <a:latin typeface="Constantia" panose="02030602050306030303" pitchFamily="18" charset="0"/>
          </a:endParaRPr>
        </a:p>
      </dsp:txBody>
      <dsp:txXfrm>
        <a:off x="1854270" y="2650724"/>
        <a:ext cx="2171432" cy="783808"/>
      </dsp:txXfrm>
    </dsp:sp>
    <dsp:sp modelId="{AD50E338-7EB6-4A32-A484-1456E3F0651A}">
      <dsp:nvSpPr>
        <dsp:cNvPr id="0" name=""/>
        <dsp:cNvSpPr/>
      </dsp:nvSpPr>
      <dsp:spPr>
        <a:xfrm>
          <a:off x="891110" y="3581179"/>
          <a:ext cx="868630" cy="86863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E81C21D-1D99-45E5-9947-44DB60642845}">
      <dsp:nvSpPr>
        <dsp:cNvPr id="0" name=""/>
        <dsp:cNvSpPr/>
      </dsp:nvSpPr>
      <dsp:spPr>
        <a:xfrm>
          <a:off x="1811859" y="3581179"/>
          <a:ext cx="2256254" cy="86863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Constantia" panose="02030602050306030303" pitchFamily="18" charset="0"/>
            </a:rPr>
            <a:t>дети-сироты и дети, оставшихся без попечения родителей</a:t>
          </a:r>
          <a:endParaRPr lang="ru-RU" sz="1400" kern="1200" dirty="0">
            <a:latin typeface="Constantia" panose="02030602050306030303" pitchFamily="18" charset="0"/>
          </a:endParaRPr>
        </a:p>
      </dsp:txBody>
      <dsp:txXfrm>
        <a:off x="1854270" y="3623590"/>
        <a:ext cx="2171432" cy="783808"/>
      </dsp:txXfrm>
    </dsp:sp>
    <dsp:sp modelId="{81A0F81D-5505-45A1-964B-A62CC07C4F0B}">
      <dsp:nvSpPr>
        <dsp:cNvPr id="0" name=""/>
        <dsp:cNvSpPr/>
      </dsp:nvSpPr>
      <dsp:spPr>
        <a:xfrm>
          <a:off x="891110" y="4554046"/>
          <a:ext cx="868630" cy="86863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4A6FD56-7522-4E6D-BE8A-CE3A461843BD}">
      <dsp:nvSpPr>
        <dsp:cNvPr id="0" name=""/>
        <dsp:cNvSpPr/>
      </dsp:nvSpPr>
      <dsp:spPr>
        <a:xfrm>
          <a:off x="1811859" y="4554046"/>
          <a:ext cx="2256254" cy="86863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Constantia" panose="02030602050306030303" pitchFamily="18" charset="0"/>
            </a:rPr>
            <a:t>ветераны боевых действий</a:t>
          </a:r>
          <a:endParaRPr lang="ru-RU" sz="1400" kern="1200" dirty="0">
            <a:latin typeface="Constantia" panose="02030602050306030303" pitchFamily="18" charset="0"/>
          </a:endParaRPr>
        </a:p>
      </dsp:txBody>
      <dsp:txXfrm>
        <a:off x="1854270" y="4596457"/>
        <a:ext cx="2171432" cy="7838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3C2DA-DA05-4BEE-9BD7-4EB8E9467F36}">
      <dsp:nvSpPr>
        <dsp:cNvPr id="0" name=""/>
        <dsp:cNvSpPr/>
      </dsp:nvSpPr>
      <dsp:spPr>
        <a:xfrm>
          <a:off x="1354137" y="825608"/>
          <a:ext cx="2343445" cy="234380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E0F8C3-318E-499D-9E9D-FB58FB2477EB}">
      <dsp:nvSpPr>
        <dsp:cNvPr id="0" name=""/>
        <dsp:cNvSpPr/>
      </dsp:nvSpPr>
      <dsp:spPr>
        <a:xfrm>
          <a:off x="1920935" y="4349485"/>
          <a:ext cx="1302207" cy="650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smtClean="0">
              <a:latin typeface="Constantia" panose="02030602050306030303" pitchFamily="18" charset="0"/>
            </a:rPr>
            <a:t>ВО</a:t>
          </a:r>
          <a:r>
            <a:rPr lang="ru-RU" sz="2400" b="1" kern="1200" smtClean="0">
              <a:latin typeface="Constantia" panose="02030602050306030303" pitchFamily="18" charset="0"/>
            </a:rPr>
            <a:t> </a:t>
          </a:r>
          <a:r>
            <a:rPr lang="ru-RU" sz="2000" b="1" kern="1200" smtClean="0">
              <a:latin typeface="Constantia" panose="02030602050306030303" pitchFamily="18" charset="0"/>
            </a:rPr>
            <a:t>БЮЖЕТ</a:t>
          </a:r>
          <a:endParaRPr lang="ru-RU" sz="2000" b="1" kern="1200" dirty="0">
            <a:latin typeface="Constantia" panose="02030602050306030303" pitchFamily="18" charset="0"/>
          </a:endParaRPr>
        </a:p>
      </dsp:txBody>
      <dsp:txXfrm>
        <a:off x="1920935" y="4349485"/>
        <a:ext cx="1302207" cy="650947"/>
      </dsp:txXfrm>
    </dsp:sp>
    <dsp:sp modelId="{E3EAC76B-D6A3-48E2-BE0E-C87122901B0D}">
      <dsp:nvSpPr>
        <dsp:cNvPr id="0" name=""/>
        <dsp:cNvSpPr/>
      </dsp:nvSpPr>
      <dsp:spPr>
        <a:xfrm>
          <a:off x="703253" y="2172295"/>
          <a:ext cx="2343445" cy="234380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5">
                <a:shade val="80000"/>
                <a:hueOff val="174641"/>
                <a:satOff val="-3128"/>
                <a:lumOff val="132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174641"/>
                <a:satOff val="-3128"/>
                <a:lumOff val="132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174641"/>
                <a:satOff val="-3128"/>
                <a:lumOff val="132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10B6DC-4BC4-49D6-849B-8808C926ADDA}">
      <dsp:nvSpPr>
        <dsp:cNvPr id="0" name=""/>
        <dsp:cNvSpPr/>
      </dsp:nvSpPr>
      <dsp:spPr>
        <a:xfrm>
          <a:off x="1942886" y="1613042"/>
          <a:ext cx="1302207" cy="650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smtClean="0">
              <a:latin typeface="Constantia" panose="02030602050306030303" pitchFamily="18" charset="0"/>
            </a:rPr>
            <a:t>18 июня - 12 июля *</a:t>
          </a:r>
          <a:endParaRPr lang="ru-RU" sz="2000" b="1" kern="1200" dirty="0">
            <a:latin typeface="Constantia" panose="02030602050306030303" pitchFamily="18" charset="0"/>
          </a:endParaRPr>
        </a:p>
      </dsp:txBody>
      <dsp:txXfrm>
        <a:off x="1942886" y="1613042"/>
        <a:ext cx="1302207" cy="650947"/>
      </dsp:txXfrm>
    </dsp:sp>
    <dsp:sp modelId="{9BBFBA8B-BF01-4B73-AC9E-3F9FBF259097}">
      <dsp:nvSpPr>
        <dsp:cNvPr id="0" name=""/>
        <dsp:cNvSpPr/>
      </dsp:nvSpPr>
      <dsp:spPr>
        <a:xfrm>
          <a:off x="1520928" y="3680138"/>
          <a:ext cx="2013382" cy="2014189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5">
                <a:shade val="80000"/>
                <a:hueOff val="349283"/>
                <a:satOff val="-6256"/>
                <a:lumOff val="265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349283"/>
                <a:satOff val="-6256"/>
                <a:lumOff val="265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349283"/>
                <a:satOff val="-6256"/>
                <a:lumOff val="265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33FAE2-C641-4BF6-9B9D-A40DAF63F820}">
      <dsp:nvSpPr>
        <dsp:cNvPr id="0" name=""/>
        <dsp:cNvSpPr/>
      </dsp:nvSpPr>
      <dsp:spPr>
        <a:xfrm>
          <a:off x="1068960" y="2981868"/>
          <a:ext cx="1575827" cy="650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latin typeface="Constantia" panose="02030602050306030303" pitchFamily="18" charset="0"/>
            </a:rPr>
            <a:t>18 июня -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latin typeface="Constantia" panose="02030602050306030303" pitchFamily="18" charset="0"/>
            </a:rPr>
            <a:t>24 июля ** </a:t>
          </a:r>
          <a:endParaRPr lang="ru-RU" sz="2000" b="1" kern="1200" dirty="0">
            <a:latin typeface="Constantia" panose="02030602050306030303" pitchFamily="18" charset="0"/>
          </a:endParaRPr>
        </a:p>
      </dsp:txBody>
      <dsp:txXfrm>
        <a:off x="1068960" y="2981868"/>
        <a:ext cx="1575827" cy="6509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3C2DA-DA05-4BEE-9BD7-4EB8E9467F36}">
      <dsp:nvSpPr>
        <dsp:cNvPr id="0" name=""/>
        <dsp:cNvSpPr/>
      </dsp:nvSpPr>
      <dsp:spPr>
        <a:xfrm>
          <a:off x="1370945" y="733341"/>
          <a:ext cx="2372532" cy="237289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E0F8C3-318E-499D-9E9D-FB58FB2477EB}">
      <dsp:nvSpPr>
        <dsp:cNvPr id="0" name=""/>
        <dsp:cNvSpPr/>
      </dsp:nvSpPr>
      <dsp:spPr>
        <a:xfrm>
          <a:off x="1944778" y="4300957"/>
          <a:ext cx="1318370" cy="659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  <a:latin typeface="Constantia" panose="02030602050306030303" pitchFamily="18" charset="0"/>
            </a:rPr>
            <a:t>ВО</a:t>
          </a:r>
          <a:r>
            <a:rPr lang="ru-RU" sz="2400" b="1" kern="1200" dirty="0" smtClean="0">
              <a:solidFill>
                <a:schemeClr val="tx1"/>
              </a:solidFill>
              <a:latin typeface="Constantia" panose="02030602050306030303" pitchFamily="18" charset="0"/>
            </a:rPr>
            <a:t> </a:t>
          </a:r>
          <a:r>
            <a:rPr lang="ru-RU" sz="1600" b="1" kern="1200" dirty="0" smtClean="0">
              <a:solidFill>
                <a:schemeClr val="tx1"/>
              </a:solidFill>
              <a:latin typeface="Constantia" panose="02030602050306030303" pitchFamily="18" charset="0"/>
            </a:rPr>
            <a:t>ДОГОВОР</a:t>
          </a:r>
          <a:endParaRPr lang="ru-RU" sz="1400" b="1" kern="1200" dirty="0">
            <a:solidFill>
              <a:schemeClr val="tx1"/>
            </a:solidFill>
            <a:latin typeface="Constantia" panose="02030602050306030303" pitchFamily="18" charset="0"/>
          </a:endParaRPr>
        </a:p>
      </dsp:txBody>
      <dsp:txXfrm>
        <a:off x="1944778" y="4300957"/>
        <a:ext cx="1318370" cy="659027"/>
      </dsp:txXfrm>
    </dsp:sp>
    <dsp:sp modelId="{E3EAC76B-D6A3-48E2-BE0E-C87122901B0D}">
      <dsp:nvSpPr>
        <dsp:cNvPr id="0" name=""/>
        <dsp:cNvSpPr/>
      </dsp:nvSpPr>
      <dsp:spPr>
        <a:xfrm>
          <a:off x="711982" y="2096744"/>
          <a:ext cx="2372532" cy="237289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10B6DC-4BC4-49D6-849B-8808C926ADDA}">
      <dsp:nvSpPr>
        <dsp:cNvPr id="0" name=""/>
        <dsp:cNvSpPr/>
      </dsp:nvSpPr>
      <dsp:spPr>
        <a:xfrm>
          <a:off x="1923640" y="1400463"/>
          <a:ext cx="1318370" cy="659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tx1"/>
              </a:solidFill>
              <a:latin typeface="Constantia" panose="02030602050306030303" pitchFamily="18" charset="0"/>
            </a:rPr>
            <a:t>ОФО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tx1"/>
              </a:solidFill>
              <a:latin typeface="Constantia" panose="02030602050306030303" pitchFamily="18" charset="0"/>
            </a:rPr>
            <a:t>18 июня –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tx1"/>
              </a:solidFill>
              <a:latin typeface="Constantia" panose="02030602050306030303" pitchFamily="18" charset="0"/>
            </a:rPr>
            <a:t>31 августа</a:t>
          </a:r>
          <a:endParaRPr lang="ru-RU" sz="1800" b="1" kern="1200" dirty="0">
            <a:solidFill>
              <a:schemeClr val="tx1"/>
            </a:solidFill>
            <a:latin typeface="Constantia" panose="02030602050306030303" pitchFamily="18" charset="0"/>
          </a:endParaRPr>
        </a:p>
      </dsp:txBody>
      <dsp:txXfrm>
        <a:off x="1923640" y="1400463"/>
        <a:ext cx="1318370" cy="659027"/>
      </dsp:txXfrm>
    </dsp:sp>
    <dsp:sp modelId="{9BBFBA8B-BF01-4B73-AC9E-3F9FBF259097}">
      <dsp:nvSpPr>
        <dsp:cNvPr id="0" name=""/>
        <dsp:cNvSpPr/>
      </dsp:nvSpPr>
      <dsp:spPr>
        <a:xfrm>
          <a:off x="1539806" y="3623302"/>
          <a:ext cx="2038372" cy="2039189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33FAE2-C641-4BF6-9B9D-A40DAF63F820}">
      <dsp:nvSpPr>
        <dsp:cNvPr id="0" name=""/>
        <dsp:cNvSpPr/>
      </dsp:nvSpPr>
      <dsp:spPr>
        <a:xfrm>
          <a:off x="1154475" y="2840603"/>
          <a:ext cx="1595386" cy="659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tx1"/>
              </a:solidFill>
              <a:latin typeface="Constantia" panose="02030602050306030303" pitchFamily="18" charset="0"/>
            </a:rPr>
            <a:t>ЗФО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tx1"/>
              </a:solidFill>
              <a:latin typeface="Constantia" panose="02030602050306030303" pitchFamily="18" charset="0"/>
            </a:rPr>
            <a:t>18 июня –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tx1"/>
              </a:solidFill>
              <a:latin typeface="Constantia" panose="02030602050306030303" pitchFamily="18" charset="0"/>
            </a:rPr>
            <a:t> 30 октября</a:t>
          </a:r>
          <a:endParaRPr lang="ru-RU" sz="1800" b="1" kern="1200" dirty="0">
            <a:solidFill>
              <a:schemeClr val="tx1"/>
            </a:solidFill>
            <a:latin typeface="Constantia" panose="02030602050306030303" pitchFamily="18" charset="0"/>
          </a:endParaRPr>
        </a:p>
      </dsp:txBody>
      <dsp:txXfrm>
        <a:off x="1154475" y="2840603"/>
        <a:ext cx="1595386" cy="6590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9AB745-69CB-432D-AE28-EFCE4E76D0A3}">
      <dsp:nvSpPr>
        <dsp:cNvPr id="0" name=""/>
        <dsp:cNvSpPr/>
      </dsp:nvSpPr>
      <dsp:spPr>
        <a:xfrm rot="10800000">
          <a:off x="361469" y="581"/>
          <a:ext cx="8187977" cy="1335158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8768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2000" b="0" i="0" kern="1200" dirty="0" smtClean="0">
              <a:solidFill>
                <a:schemeClr val="tx1"/>
              </a:solidFill>
              <a:latin typeface="Constantia" panose="02030602050306030303" pitchFamily="18" charset="0"/>
            </a:rPr>
            <a:t>представляются в институт </a:t>
          </a:r>
          <a:r>
            <a:rPr lang="ru-RU" sz="2000" b="1" i="0" kern="1200" dirty="0" smtClean="0">
              <a:solidFill>
                <a:schemeClr val="tx1"/>
              </a:solidFill>
              <a:latin typeface="Constantia" panose="02030602050306030303" pitchFamily="18" charset="0"/>
            </a:rPr>
            <a:t>лично</a:t>
          </a:r>
          <a:r>
            <a:rPr lang="ru-RU" sz="2000" b="0" i="0" kern="1200" dirty="0" smtClean="0">
              <a:solidFill>
                <a:schemeClr val="tx1"/>
              </a:solidFill>
              <a:latin typeface="Constantia" panose="02030602050306030303" pitchFamily="18" charset="0"/>
            </a:rPr>
            <a:t> поступающим</a:t>
          </a:r>
          <a:endParaRPr lang="ru-RU" sz="2000" kern="1200" dirty="0">
            <a:solidFill>
              <a:schemeClr val="tx1"/>
            </a:solidFill>
            <a:latin typeface="Constantia" panose="02030602050306030303" pitchFamily="18" charset="0"/>
          </a:endParaRPr>
        </a:p>
      </dsp:txBody>
      <dsp:txXfrm rot="10800000">
        <a:off x="695258" y="581"/>
        <a:ext cx="7854188" cy="1335158"/>
      </dsp:txXfrm>
    </dsp:sp>
    <dsp:sp modelId="{F7A0B974-353D-428A-89F0-4234B0FE6ECE}">
      <dsp:nvSpPr>
        <dsp:cNvPr id="0" name=""/>
        <dsp:cNvSpPr/>
      </dsp:nvSpPr>
      <dsp:spPr>
        <a:xfrm>
          <a:off x="230213" y="62131"/>
          <a:ext cx="1199132" cy="1199132"/>
        </a:xfrm>
        <a:prstGeom prst="ellipse">
          <a:avLst/>
        </a:prstGeom>
        <a:gradFill rotWithShape="0">
          <a:gsLst>
            <a:gs pos="0">
              <a:schemeClr val="accent1">
                <a:tint val="50000"/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50000"/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50000"/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700B4B0-518E-4009-8766-8B56900E3061}">
      <dsp:nvSpPr>
        <dsp:cNvPr id="0" name=""/>
        <dsp:cNvSpPr/>
      </dsp:nvSpPr>
      <dsp:spPr>
        <a:xfrm rot="10800000">
          <a:off x="361469" y="1734294"/>
          <a:ext cx="8187977" cy="1335158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8768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dirty="0" smtClean="0">
              <a:solidFill>
                <a:schemeClr val="tx1"/>
              </a:solidFill>
              <a:latin typeface="Constantia" panose="02030602050306030303" pitchFamily="18" charset="0"/>
            </a:rPr>
            <a:t>   направляются в институт с пометкой «Приемная комиссия» через </a:t>
          </a:r>
          <a:r>
            <a:rPr lang="ru-RU" sz="1800" b="1" i="0" kern="1200" dirty="0" smtClean="0">
              <a:solidFill>
                <a:schemeClr val="tx1"/>
              </a:solidFill>
              <a:latin typeface="Constantia" panose="02030602050306030303" pitchFamily="18" charset="0"/>
            </a:rPr>
            <a:t>операторов почтовой связи </a:t>
          </a:r>
          <a:r>
            <a:rPr lang="ru-RU" sz="1800" b="0" i="0" kern="1200" dirty="0" smtClean="0">
              <a:solidFill>
                <a:schemeClr val="tx1"/>
              </a:solidFill>
              <a:latin typeface="Constantia" panose="02030602050306030303" pitchFamily="18" charset="0"/>
            </a:rPr>
            <a:t> общего пользования</a:t>
          </a:r>
          <a:endParaRPr lang="ru-RU" sz="1800" kern="1200" dirty="0">
            <a:latin typeface="Constantia" panose="02030602050306030303" pitchFamily="18" charset="0"/>
          </a:endParaRPr>
        </a:p>
      </dsp:txBody>
      <dsp:txXfrm rot="10800000">
        <a:off x="695258" y="1734294"/>
        <a:ext cx="7854188" cy="1335158"/>
      </dsp:txXfrm>
    </dsp:sp>
    <dsp:sp modelId="{AFC84711-4A14-4FEB-B862-588F9FA0AB2A}">
      <dsp:nvSpPr>
        <dsp:cNvPr id="0" name=""/>
        <dsp:cNvSpPr/>
      </dsp:nvSpPr>
      <dsp:spPr>
        <a:xfrm>
          <a:off x="230213" y="1779916"/>
          <a:ext cx="1199132" cy="1199132"/>
        </a:xfrm>
        <a:prstGeom prst="ellipse">
          <a:avLst/>
        </a:prstGeom>
        <a:gradFill rotWithShape="0">
          <a:gsLst>
            <a:gs pos="0">
              <a:schemeClr val="accent1">
                <a:tint val="50000"/>
                <a:alpha val="90000"/>
                <a:hueOff val="36168"/>
                <a:satOff val="-1390"/>
                <a:lumOff val="4885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1">
                <a:tint val="50000"/>
                <a:alpha val="90000"/>
                <a:hueOff val="36168"/>
                <a:satOff val="-1390"/>
                <a:lumOff val="4885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1">
                <a:tint val="50000"/>
                <a:alpha val="90000"/>
                <a:hueOff val="36168"/>
                <a:satOff val="-1390"/>
                <a:lumOff val="4885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6CFAE7B-FE5D-47AB-9966-43F8D88FBD0A}">
      <dsp:nvSpPr>
        <dsp:cNvPr id="0" name=""/>
        <dsp:cNvSpPr/>
      </dsp:nvSpPr>
      <dsp:spPr>
        <a:xfrm rot="10800000">
          <a:off x="287130" y="3468588"/>
          <a:ext cx="8336655" cy="2307820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8768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0" i="0" kern="1200" dirty="0" smtClean="0">
              <a:solidFill>
                <a:schemeClr val="tx1"/>
              </a:solidFill>
              <a:latin typeface="Constantia" panose="02030602050306030303" pitchFamily="18" charset="0"/>
            </a:rPr>
            <a:t>направляются в организацию в </a:t>
          </a:r>
          <a:r>
            <a:rPr lang="ru-RU" sz="1600" b="1" i="0" kern="1200" dirty="0" smtClean="0">
              <a:solidFill>
                <a:schemeClr val="tx1"/>
              </a:solidFill>
              <a:latin typeface="Constantia" panose="02030602050306030303" pitchFamily="18" charset="0"/>
            </a:rPr>
            <a:t>электронной форме посредством электронной информационной системы организации</a:t>
          </a:r>
          <a:r>
            <a:rPr lang="ru-RU" sz="1600" b="0" i="0" kern="1200" dirty="0" smtClean="0">
              <a:solidFill>
                <a:schemeClr val="tx1"/>
              </a:solidFill>
              <a:latin typeface="Constantia" panose="02030602050306030303" pitchFamily="18" charset="0"/>
            </a:rPr>
            <a:t> – личный кабинет поступающего (</a:t>
          </a:r>
          <a:r>
            <a:rPr lang="ru-RU" sz="1600" b="0" i="0" kern="1200" dirty="0" smtClean="0">
              <a:solidFill>
                <a:schemeClr val="tx1"/>
              </a:solidFill>
              <a:latin typeface="Constantia" panose="02030602050306030303" pitchFamily="18" charset="0"/>
              <a:hlinkClick xmlns:r="http://schemas.openxmlformats.org/officeDocument/2006/relationships" r:id="rId1"/>
            </a:rPr>
            <a:t>https://enrollees.utmn.ru</a:t>
          </a:r>
          <a:r>
            <a:rPr lang="ru-RU" sz="1600" b="0" i="0" kern="1200" dirty="0" smtClean="0">
              <a:solidFill>
                <a:schemeClr val="tx1"/>
              </a:solidFill>
              <a:latin typeface="Constantia" panose="02030602050306030303" pitchFamily="18" charset="0"/>
            </a:rPr>
            <a:t>),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0" i="0" kern="1200" dirty="0" smtClean="0">
              <a:solidFill>
                <a:schemeClr val="tx1"/>
              </a:solidFill>
              <a:latin typeface="Constantia" panose="02030602050306030303" pitchFamily="18" charset="0"/>
            </a:rPr>
            <a:t>а также посредством ЕПГУ. 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1" kern="1200" dirty="0" smtClean="0">
              <a:solidFill>
                <a:schemeClr val="tx1"/>
              </a:solidFill>
              <a:latin typeface="Constantia" panose="02030602050306030303" pitchFamily="18" charset="0"/>
            </a:rPr>
            <a:t>Заявление, поданное в электронной форме, регистрируется в приемной комиссии, о чем абитуриент информируется в личном кабинете. В случае предоставления неполных или недостоверных сведений заявление отклоняется, о чем абитуриент информируется в личном кабинете</a:t>
          </a:r>
          <a:endParaRPr lang="ru-RU" sz="1600" i="1" kern="1200" dirty="0">
            <a:solidFill>
              <a:schemeClr val="tx1"/>
            </a:solidFill>
            <a:latin typeface="Constantia" panose="02030602050306030303" pitchFamily="18" charset="0"/>
          </a:endParaRPr>
        </a:p>
      </dsp:txBody>
      <dsp:txXfrm rot="10800000">
        <a:off x="864085" y="3468588"/>
        <a:ext cx="7759700" cy="2307820"/>
      </dsp:txXfrm>
    </dsp:sp>
    <dsp:sp modelId="{555EC316-46D2-47BA-B5CB-E44E7D60BB2E}">
      <dsp:nvSpPr>
        <dsp:cNvPr id="0" name=""/>
        <dsp:cNvSpPr/>
      </dsp:nvSpPr>
      <dsp:spPr>
        <a:xfrm>
          <a:off x="242202" y="3970093"/>
          <a:ext cx="1199132" cy="1199132"/>
        </a:xfrm>
        <a:prstGeom prst="ellipse">
          <a:avLst/>
        </a:prstGeom>
        <a:gradFill rotWithShape="0">
          <a:gsLst>
            <a:gs pos="0">
              <a:schemeClr val="accent1">
                <a:tint val="50000"/>
                <a:alpha val="90000"/>
                <a:hueOff val="72337"/>
                <a:satOff val="-2780"/>
                <a:lumOff val="977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tint val="50000"/>
                <a:alpha val="90000"/>
                <a:hueOff val="72337"/>
                <a:satOff val="-2780"/>
                <a:lumOff val="977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tint val="50000"/>
                <a:alpha val="90000"/>
                <a:hueOff val="72337"/>
                <a:satOff val="-2780"/>
                <a:lumOff val="977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FE22B-AA6F-47D4-916D-34FC9E44F07D}">
      <dsp:nvSpPr>
        <dsp:cNvPr id="0" name=""/>
        <dsp:cNvSpPr/>
      </dsp:nvSpPr>
      <dsp:spPr>
        <a:xfrm>
          <a:off x="2560990" y="2846172"/>
          <a:ext cx="1401495" cy="4864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234"/>
              </a:lnTo>
              <a:lnTo>
                <a:pt x="1401495" y="243234"/>
              </a:lnTo>
              <a:lnTo>
                <a:pt x="1401495" y="4864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C5284B-4737-4FDE-8D8C-D658F988F5D9}">
      <dsp:nvSpPr>
        <dsp:cNvPr id="0" name=""/>
        <dsp:cNvSpPr/>
      </dsp:nvSpPr>
      <dsp:spPr>
        <a:xfrm>
          <a:off x="1189818" y="2846172"/>
          <a:ext cx="1371171" cy="500198"/>
        </a:xfrm>
        <a:custGeom>
          <a:avLst/>
          <a:gdLst/>
          <a:ahLst/>
          <a:cxnLst/>
          <a:rect l="0" t="0" r="0" b="0"/>
          <a:pathLst>
            <a:path>
              <a:moveTo>
                <a:pt x="1371171" y="0"/>
              </a:moveTo>
              <a:lnTo>
                <a:pt x="1371171" y="256963"/>
              </a:lnTo>
              <a:lnTo>
                <a:pt x="0" y="256963"/>
              </a:lnTo>
              <a:lnTo>
                <a:pt x="0" y="5001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43FB16-B609-4D82-B5A0-C5A4ADA089A3}">
      <dsp:nvSpPr>
        <dsp:cNvPr id="0" name=""/>
        <dsp:cNvSpPr/>
      </dsp:nvSpPr>
      <dsp:spPr>
        <a:xfrm>
          <a:off x="1981860" y="1687911"/>
          <a:ext cx="1158260" cy="115826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4CBD8F-183F-4380-9C68-FD037D5C7D4B}">
      <dsp:nvSpPr>
        <dsp:cNvPr id="0" name=""/>
        <dsp:cNvSpPr/>
      </dsp:nvSpPr>
      <dsp:spPr>
        <a:xfrm>
          <a:off x="1981860" y="1687911"/>
          <a:ext cx="1158260" cy="115826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76F1FB-2B04-433F-8744-48CC012EAC0A}">
      <dsp:nvSpPr>
        <dsp:cNvPr id="0" name=""/>
        <dsp:cNvSpPr/>
      </dsp:nvSpPr>
      <dsp:spPr>
        <a:xfrm>
          <a:off x="1402730" y="1896398"/>
          <a:ext cx="2316520" cy="74128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err="1" smtClean="0">
              <a:solidFill>
                <a:schemeClr val="bg1"/>
              </a:solidFill>
            </a:rPr>
            <a:t>авпвап</a:t>
          </a:r>
          <a:endParaRPr lang="ru-RU" sz="4800" kern="1200" dirty="0">
            <a:solidFill>
              <a:schemeClr val="bg1"/>
            </a:solidFill>
          </a:endParaRPr>
        </a:p>
      </dsp:txBody>
      <dsp:txXfrm>
        <a:off x="1402730" y="1896398"/>
        <a:ext cx="2316520" cy="741286"/>
      </dsp:txXfrm>
    </dsp:sp>
    <dsp:sp modelId="{53300403-B743-4F3F-9669-07401BE54E2F}">
      <dsp:nvSpPr>
        <dsp:cNvPr id="0" name=""/>
        <dsp:cNvSpPr/>
      </dsp:nvSpPr>
      <dsp:spPr>
        <a:xfrm>
          <a:off x="610688" y="3346370"/>
          <a:ext cx="1158260" cy="115826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6754A3-A56A-42EF-B20D-26B75C530B4D}">
      <dsp:nvSpPr>
        <dsp:cNvPr id="0" name=""/>
        <dsp:cNvSpPr/>
      </dsp:nvSpPr>
      <dsp:spPr>
        <a:xfrm>
          <a:off x="610688" y="3346370"/>
          <a:ext cx="1158260" cy="115826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C09D9F-B30B-4324-878F-71621EC18164}">
      <dsp:nvSpPr>
        <dsp:cNvPr id="0" name=""/>
        <dsp:cNvSpPr/>
      </dsp:nvSpPr>
      <dsp:spPr>
        <a:xfrm>
          <a:off x="31558" y="3554857"/>
          <a:ext cx="2316520" cy="74128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200" b="1" kern="1200" dirty="0" smtClean="0">
              <a:latin typeface="Constantia" panose="02030602050306030303" pitchFamily="18" charset="0"/>
            </a:rPr>
            <a:t>231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200" b="1" kern="1200" dirty="0" smtClean="0">
              <a:latin typeface="Constantia" panose="02030602050306030303" pitchFamily="18" charset="0"/>
            </a:rPr>
            <a:t>ОФО</a:t>
          </a:r>
          <a:endParaRPr lang="ru-RU" sz="3200" b="1" kern="1200" dirty="0">
            <a:latin typeface="Constantia" panose="02030602050306030303" pitchFamily="18" charset="0"/>
          </a:endParaRPr>
        </a:p>
      </dsp:txBody>
      <dsp:txXfrm>
        <a:off x="31558" y="3554857"/>
        <a:ext cx="2316520" cy="741286"/>
      </dsp:txXfrm>
    </dsp:sp>
    <dsp:sp modelId="{B928D77B-7421-4D4B-AB3D-544686E73BF4}">
      <dsp:nvSpPr>
        <dsp:cNvPr id="0" name=""/>
        <dsp:cNvSpPr/>
      </dsp:nvSpPr>
      <dsp:spPr>
        <a:xfrm>
          <a:off x="3383355" y="3332641"/>
          <a:ext cx="1158260" cy="115826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C8F66C-DADE-4007-9536-5C3D53D152E2}">
      <dsp:nvSpPr>
        <dsp:cNvPr id="0" name=""/>
        <dsp:cNvSpPr/>
      </dsp:nvSpPr>
      <dsp:spPr>
        <a:xfrm>
          <a:off x="3383355" y="3332641"/>
          <a:ext cx="1158260" cy="115826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0FEFC0-91CD-4EFC-B430-E646D6AD9BDB}">
      <dsp:nvSpPr>
        <dsp:cNvPr id="0" name=""/>
        <dsp:cNvSpPr/>
      </dsp:nvSpPr>
      <dsp:spPr>
        <a:xfrm>
          <a:off x="2804225" y="3541128"/>
          <a:ext cx="2316520" cy="74128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200" b="1" kern="1200" dirty="0" smtClean="0">
              <a:latin typeface="Constantia" panose="02030602050306030303" pitchFamily="18" charset="0"/>
            </a:rPr>
            <a:t>77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200" b="1" kern="1200" dirty="0" smtClean="0">
              <a:latin typeface="Constantia" panose="02030602050306030303" pitchFamily="18" charset="0"/>
            </a:rPr>
            <a:t> ЗФО</a:t>
          </a:r>
          <a:endParaRPr lang="ru-RU" sz="3200" b="1" kern="1200" dirty="0">
            <a:latin typeface="Constantia" panose="02030602050306030303" pitchFamily="18" charset="0"/>
          </a:endParaRPr>
        </a:p>
      </dsp:txBody>
      <dsp:txXfrm>
        <a:off x="2804225" y="3541128"/>
        <a:ext cx="2316520" cy="7412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FE22B-AA6F-47D4-916D-34FC9E44F07D}">
      <dsp:nvSpPr>
        <dsp:cNvPr id="0" name=""/>
        <dsp:cNvSpPr/>
      </dsp:nvSpPr>
      <dsp:spPr>
        <a:xfrm>
          <a:off x="2988859" y="2145688"/>
          <a:ext cx="1621505" cy="461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622"/>
              </a:lnTo>
              <a:lnTo>
                <a:pt x="1621505" y="230622"/>
              </a:lnTo>
              <a:lnTo>
                <a:pt x="1621505" y="4612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C5284B-4737-4FDE-8D8C-D658F988F5D9}">
      <dsp:nvSpPr>
        <dsp:cNvPr id="0" name=""/>
        <dsp:cNvSpPr/>
      </dsp:nvSpPr>
      <dsp:spPr>
        <a:xfrm>
          <a:off x="1390965" y="2145688"/>
          <a:ext cx="1597894" cy="461244"/>
        </a:xfrm>
        <a:custGeom>
          <a:avLst/>
          <a:gdLst/>
          <a:ahLst/>
          <a:cxnLst/>
          <a:rect l="0" t="0" r="0" b="0"/>
          <a:pathLst>
            <a:path>
              <a:moveTo>
                <a:pt x="1597894" y="0"/>
              </a:moveTo>
              <a:lnTo>
                <a:pt x="1597894" y="230622"/>
              </a:lnTo>
              <a:lnTo>
                <a:pt x="0" y="230622"/>
              </a:lnTo>
              <a:lnTo>
                <a:pt x="0" y="4612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43FB16-B609-4D82-B5A0-C5A4ADA089A3}">
      <dsp:nvSpPr>
        <dsp:cNvPr id="0" name=""/>
        <dsp:cNvSpPr/>
      </dsp:nvSpPr>
      <dsp:spPr>
        <a:xfrm>
          <a:off x="2439758" y="1047487"/>
          <a:ext cx="1098201" cy="109820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4CBD8F-183F-4380-9C68-FD037D5C7D4B}">
      <dsp:nvSpPr>
        <dsp:cNvPr id="0" name=""/>
        <dsp:cNvSpPr/>
      </dsp:nvSpPr>
      <dsp:spPr>
        <a:xfrm>
          <a:off x="2439758" y="1047487"/>
          <a:ext cx="1098201" cy="109820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76F1FB-2B04-433F-8744-48CC012EAC0A}">
      <dsp:nvSpPr>
        <dsp:cNvPr id="0" name=""/>
        <dsp:cNvSpPr/>
      </dsp:nvSpPr>
      <dsp:spPr>
        <a:xfrm>
          <a:off x="1890657" y="1245163"/>
          <a:ext cx="2196403" cy="70284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err="1" smtClean="0">
              <a:solidFill>
                <a:schemeClr val="bg1"/>
              </a:solidFill>
            </a:rPr>
            <a:t>авпвап</a:t>
          </a:r>
          <a:endParaRPr lang="ru-RU" sz="4600" kern="1200" dirty="0">
            <a:solidFill>
              <a:schemeClr val="bg1"/>
            </a:solidFill>
          </a:endParaRPr>
        </a:p>
      </dsp:txBody>
      <dsp:txXfrm>
        <a:off x="1890657" y="1245163"/>
        <a:ext cx="2196403" cy="702848"/>
      </dsp:txXfrm>
    </dsp:sp>
    <dsp:sp modelId="{53300403-B743-4F3F-9669-07401BE54E2F}">
      <dsp:nvSpPr>
        <dsp:cNvPr id="0" name=""/>
        <dsp:cNvSpPr/>
      </dsp:nvSpPr>
      <dsp:spPr>
        <a:xfrm>
          <a:off x="695523" y="2606933"/>
          <a:ext cx="1390883" cy="109820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6754A3-A56A-42EF-B20D-26B75C530B4D}">
      <dsp:nvSpPr>
        <dsp:cNvPr id="0" name=""/>
        <dsp:cNvSpPr/>
      </dsp:nvSpPr>
      <dsp:spPr>
        <a:xfrm>
          <a:off x="695523" y="2606933"/>
          <a:ext cx="1390883" cy="109820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C09D9F-B30B-4324-878F-71621EC18164}">
      <dsp:nvSpPr>
        <dsp:cNvPr id="0" name=""/>
        <dsp:cNvSpPr/>
      </dsp:nvSpPr>
      <dsp:spPr>
        <a:xfrm>
          <a:off x="82" y="2804609"/>
          <a:ext cx="2781766" cy="70284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200" b="1" kern="1200" dirty="0" smtClean="0">
              <a:latin typeface="Constantia" panose="02030602050306030303" pitchFamily="18" charset="0"/>
            </a:rPr>
            <a:t>175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0" kern="1200" dirty="0" smtClean="0">
              <a:latin typeface="Constantia" panose="02030602050306030303" pitchFamily="18" charset="0"/>
            </a:rPr>
            <a:t>на базе 9 класса</a:t>
          </a:r>
          <a:endParaRPr lang="ru-RU" sz="2400" b="0" kern="1200" dirty="0">
            <a:latin typeface="Constantia" panose="02030602050306030303" pitchFamily="18" charset="0"/>
          </a:endParaRPr>
        </a:p>
      </dsp:txBody>
      <dsp:txXfrm>
        <a:off x="82" y="2804609"/>
        <a:ext cx="2781766" cy="702848"/>
      </dsp:txXfrm>
    </dsp:sp>
    <dsp:sp modelId="{B928D77B-7421-4D4B-AB3D-544686E73BF4}">
      <dsp:nvSpPr>
        <dsp:cNvPr id="0" name=""/>
        <dsp:cNvSpPr/>
      </dsp:nvSpPr>
      <dsp:spPr>
        <a:xfrm>
          <a:off x="3926729" y="2606933"/>
          <a:ext cx="1367271" cy="109820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C8F66C-DADE-4007-9536-5C3D53D152E2}">
      <dsp:nvSpPr>
        <dsp:cNvPr id="0" name=""/>
        <dsp:cNvSpPr/>
      </dsp:nvSpPr>
      <dsp:spPr>
        <a:xfrm>
          <a:off x="3926729" y="2606933"/>
          <a:ext cx="1367271" cy="109820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0FEFC0-91CD-4EFC-B430-E646D6AD9BDB}">
      <dsp:nvSpPr>
        <dsp:cNvPr id="0" name=""/>
        <dsp:cNvSpPr/>
      </dsp:nvSpPr>
      <dsp:spPr>
        <a:xfrm>
          <a:off x="3243093" y="2804609"/>
          <a:ext cx="2734543" cy="70284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200" b="1" kern="1200" dirty="0" smtClean="0">
              <a:latin typeface="Constantia" panose="02030602050306030303" pitchFamily="18" charset="0"/>
            </a:rPr>
            <a:t>100</a:t>
          </a:r>
          <a:endParaRPr lang="ru-RU" sz="3600" b="1" kern="1200" dirty="0" smtClean="0">
            <a:latin typeface="Constantia" panose="02030602050306030303" pitchFamily="18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latin typeface="Constantia" panose="02030602050306030303" pitchFamily="18" charset="0"/>
            </a:rPr>
            <a:t> </a:t>
          </a:r>
          <a:r>
            <a:rPr lang="ru-RU" sz="2400" b="0" kern="1200" dirty="0" smtClean="0">
              <a:latin typeface="Constantia" panose="02030602050306030303" pitchFamily="18" charset="0"/>
            </a:rPr>
            <a:t>на базе 11 класса</a:t>
          </a:r>
          <a:endParaRPr lang="ru-RU" sz="2800" b="0" kern="1200" dirty="0">
            <a:latin typeface="Constantia" panose="02030602050306030303" pitchFamily="18" charset="0"/>
          </a:endParaRPr>
        </a:p>
      </dsp:txBody>
      <dsp:txXfrm>
        <a:off x="3243093" y="2804609"/>
        <a:ext cx="2734543" cy="7028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5C4D8E-F782-4938-9ACD-6424A3C96075}">
      <dsp:nvSpPr>
        <dsp:cNvPr id="0" name=""/>
        <dsp:cNvSpPr/>
      </dsp:nvSpPr>
      <dsp:spPr>
        <a:xfrm>
          <a:off x="187364" y="548217"/>
          <a:ext cx="4439522" cy="1387350"/>
        </a:xfrm>
        <a:prstGeom prst="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39699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400"/>
            </a:spcAft>
          </a:pPr>
          <a:r>
            <a:rPr lang="ru-RU" sz="2000" b="1" kern="1200" dirty="0" smtClean="0">
              <a:effectLst/>
              <a:latin typeface="Constantia" panose="02030602050306030303" pitchFamily="18" charset="0"/>
            </a:rPr>
            <a:t>Дошкольное образование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ru-RU" sz="1400" kern="1200" dirty="0" smtClean="0">
              <a:effectLst/>
              <a:latin typeface="Constantia" panose="02030602050306030303" pitchFamily="18" charset="0"/>
            </a:rPr>
            <a:t>Воспитатель детей дошкольного возраста</a:t>
          </a:r>
          <a:endParaRPr lang="ru-RU" sz="1200" kern="1200" dirty="0" smtClean="0">
            <a:effectLst/>
            <a:latin typeface="Constantia" panose="02030602050306030303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effectLst/>
              <a:latin typeface="Constantia" panose="02030602050306030303" pitchFamily="18" charset="0"/>
            </a:rPr>
            <a:t>срок обучения: </a:t>
          </a:r>
          <a:r>
            <a:rPr lang="ru-RU" sz="1600" b="1" kern="1200" dirty="0" smtClean="0">
              <a:effectLst/>
              <a:latin typeface="Constantia" panose="02030602050306030303" pitchFamily="18" charset="0"/>
            </a:rPr>
            <a:t>3 г. 10 мес.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0" kern="1200" dirty="0" smtClean="0">
              <a:effectLst/>
              <a:latin typeface="Constantia" panose="02030602050306030303" pitchFamily="18" charset="0"/>
            </a:rPr>
            <a:t>количество бюджетных мест: </a:t>
          </a:r>
          <a:r>
            <a:rPr lang="ru-RU" sz="1600" b="1" kern="1200" dirty="0" smtClean="0">
              <a:effectLst/>
              <a:latin typeface="Constantia" panose="02030602050306030303" pitchFamily="18" charset="0"/>
            </a:rPr>
            <a:t>50</a:t>
          </a:r>
          <a:endParaRPr lang="ru-RU" sz="1600" kern="1200" dirty="0"/>
        </a:p>
      </dsp:txBody>
      <dsp:txXfrm>
        <a:off x="187364" y="548217"/>
        <a:ext cx="4439522" cy="1387350"/>
      </dsp:txXfrm>
    </dsp:sp>
    <dsp:sp modelId="{875EABB5-7DD1-4750-B048-255217BEDE75}">
      <dsp:nvSpPr>
        <dsp:cNvPr id="0" name=""/>
        <dsp:cNvSpPr/>
      </dsp:nvSpPr>
      <dsp:spPr>
        <a:xfrm>
          <a:off x="2383" y="428145"/>
          <a:ext cx="971145" cy="1296071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6978CF8C-231E-4882-8A20-253A9399C1CB}">
      <dsp:nvSpPr>
        <dsp:cNvPr id="0" name=""/>
        <dsp:cNvSpPr/>
      </dsp:nvSpPr>
      <dsp:spPr>
        <a:xfrm>
          <a:off x="5095839" y="588379"/>
          <a:ext cx="4439522" cy="1387350"/>
        </a:xfrm>
        <a:prstGeom prst="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39699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70000"/>
            </a:lnSpc>
            <a:spcBef>
              <a:spcPct val="0"/>
            </a:spcBef>
            <a:spcAft>
              <a:spcPts val="300"/>
            </a:spcAft>
          </a:pPr>
          <a:r>
            <a:rPr lang="ru-RU" sz="1900" b="1" kern="1200" dirty="0" smtClean="0">
              <a:effectLst/>
              <a:latin typeface="Constantia" panose="02030602050306030303" pitchFamily="18" charset="0"/>
            </a:rPr>
            <a:t>Преподавание в начальных классах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ru-RU" sz="1400" kern="1200" dirty="0" smtClean="0">
              <a:effectLst/>
              <a:latin typeface="Constantia" panose="02030602050306030303" pitchFamily="18" charset="0"/>
            </a:rPr>
            <a:t>Учитель начальных классов</a:t>
          </a:r>
          <a:endParaRPr lang="ru-RU" sz="900" kern="1200" dirty="0" smtClean="0">
            <a:effectLst/>
            <a:latin typeface="Constantia" panose="02030602050306030303" pitchFamily="18" charset="0"/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effectLst/>
              <a:latin typeface="Constantia" panose="02030602050306030303" pitchFamily="18" charset="0"/>
            </a:rPr>
            <a:t>срок обучения: </a:t>
          </a:r>
          <a:r>
            <a:rPr lang="ru-RU" sz="1600" b="1" kern="1200" dirty="0" smtClean="0">
              <a:effectLst/>
              <a:latin typeface="Constantia" panose="02030602050306030303" pitchFamily="18" charset="0"/>
            </a:rPr>
            <a:t>3 г. 10 мес.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0" kern="1200" dirty="0" smtClean="0">
              <a:effectLst/>
              <a:latin typeface="Constantia" panose="02030602050306030303" pitchFamily="18" charset="0"/>
            </a:rPr>
            <a:t>количество бюджетных мест: </a:t>
          </a:r>
          <a:r>
            <a:rPr lang="ru-RU" sz="1600" b="1" kern="1200" dirty="0" smtClean="0">
              <a:effectLst/>
              <a:latin typeface="Constantia" panose="02030602050306030303" pitchFamily="18" charset="0"/>
            </a:rPr>
            <a:t>50</a:t>
          </a:r>
          <a:endParaRPr lang="ru-RU" sz="1600" kern="1200" dirty="0"/>
        </a:p>
      </dsp:txBody>
      <dsp:txXfrm>
        <a:off x="5095839" y="588379"/>
        <a:ext cx="4439522" cy="1387350"/>
      </dsp:txXfrm>
    </dsp:sp>
    <dsp:sp modelId="{B21926F8-4376-4B5F-A0B3-241E3D265643}">
      <dsp:nvSpPr>
        <dsp:cNvPr id="0" name=""/>
        <dsp:cNvSpPr/>
      </dsp:nvSpPr>
      <dsp:spPr>
        <a:xfrm>
          <a:off x="4910859" y="387983"/>
          <a:ext cx="971145" cy="1456718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18D97BE2-EECB-4FDC-AF58-4CC8C2BAD5A5}">
      <dsp:nvSpPr>
        <dsp:cNvPr id="0" name=""/>
        <dsp:cNvSpPr/>
      </dsp:nvSpPr>
      <dsp:spPr>
        <a:xfrm>
          <a:off x="187364" y="2334899"/>
          <a:ext cx="4439522" cy="1387350"/>
        </a:xfrm>
        <a:prstGeom prst="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39699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70000"/>
            </a:lnSpc>
            <a:spcBef>
              <a:spcPct val="0"/>
            </a:spcBef>
            <a:spcAft>
              <a:spcPts val="300"/>
            </a:spcAft>
          </a:pPr>
          <a:r>
            <a:rPr lang="ru-RU" sz="2000" b="1" kern="1200" dirty="0" err="1" smtClean="0">
              <a:effectLst/>
              <a:latin typeface="Constantia" panose="02030602050306030303" pitchFamily="18" charset="0"/>
            </a:rPr>
            <a:t>Мехатроника</a:t>
          </a:r>
          <a:r>
            <a:rPr lang="ru-RU" sz="2000" b="1" kern="1200" dirty="0" smtClean="0">
              <a:effectLst/>
              <a:latin typeface="Constantia" panose="02030602050306030303" pitchFamily="18" charset="0"/>
            </a:rPr>
            <a:t> и мобильная робототехника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ru-RU" sz="1400" kern="1200" dirty="0" smtClean="0">
              <a:effectLst/>
              <a:latin typeface="Constantia" panose="02030602050306030303" pitchFamily="18" charset="0"/>
            </a:rPr>
            <a:t>Техник-</a:t>
          </a:r>
          <a:r>
            <a:rPr lang="ru-RU" sz="1400" kern="1200" dirty="0" err="1" smtClean="0">
              <a:effectLst/>
              <a:latin typeface="Constantia" panose="02030602050306030303" pitchFamily="18" charset="0"/>
            </a:rPr>
            <a:t>мехатроник</a:t>
          </a:r>
          <a:endParaRPr lang="ru-RU" sz="1400" kern="1200" dirty="0" smtClean="0">
            <a:effectLst/>
            <a:latin typeface="Constantia" panose="02030602050306030303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effectLst/>
              <a:latin typeface="Constantia" panose="02030602050306030303" pitchFamily="18" charset="0"/>
            </a:rPr>
            <a:t>срок обучения: </a:t>
          </a:r>
          <a:r>
            <a:rPr lang="ru-RU" sz="1600" b="1" kern="1200" dirty="0" smtClean="0">
              <a:effectLst/>
              <a:latin typeface="Constantia" panose="02030602050306030303" pitchFamily="18" charset="0"/>
            </a:rPr>
            <a:t>3 г. 10 мес. </a:t>
          </a:r>
          <a:r>
            <a:rPr lang="ru-RU" sz="1600" b="0" kern="1200" dirty="0" smtClean="0">
              <a:effectLst/>
              <a:latin typeface="Constantia" panose="02030602050306030303" pitchFamily="18" charset="0"/>
            </a:rPr>
            <a:t>количество бюджетных мест: </a:t>
          </a:r>
          <a:r>
            <a:rPr lang="ru-RU" sz="1600" b="1" kern="1200" dirty="0" smtClean="0">
              <a:effectLst/>
              <a:latin typeface="Constantia" panose="02030602050306030303" pitchFamily="18" charset="0"/>
            </a:rPr>
            <a:t>25</a:t>
          </a:r>
          <a:endParaRPr lang="ru-RU" sz="1600" kern="1200" dirty="0"/>
        </a:p>
      </dsp:txBody>
      <dsp:txXfrm>
        <a:off x="187364" y="2334899"/>
        <a:ext cx="4439522" cy="1387350"/>
      </dsp:txXfrm>
    </dsp:sp>
    <dsp:sp modelId="{B3436646-5201-4B54-B522-9272890B0768}">
      <dsp:nvSpPr>
        <dsp:cNvPr id="0" name=""/>
        <dsp:cNvSpPr/>
      </dsp:nvSpPr>
      <dsp:spPr>
        <a:xfrm>
          <a:off x="2383" y="2134504"/>
          <a:ext cx="971145" cy="1456718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249D0BB9-BF98-44DD-ADCD-D38179456A29}">
      <dsp:nvSpPr>
        <dsp:cNvPr id="0" name=""/>
        <dsp:cNvSpPr/>
      </dsp:nvSpPr>
      <dsp:spPr>
        <a:xfrm>
          <a:off x="5077015" y="2324078"/>
          <a:ext cx="4439522" cy="1387350"/>
        </a:xfrm>
        <a:prstGeom prst="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39699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ru-RU" sz="2000" b="1" kern="1200" dirty="0" smtClean="0">
              <a:effectLst/>
              <a:latin typeface="Constantia" panose="02030602050306030303" pitchFamily="18" charset="0"/>
            </a:rPr>
            <a:t>Физическая культура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ru-RU" sz="1400" kern="1200" dirty="0" smtClean="0">
              <a:effectLst/>
              <a:latin typeface="Constantia" panose="02030602050306030303" pitchFamily="18" charset="0"/>
            </a:rPr>
            <a:t>Учитель физической культу</a:t>
          </a:r>
          <a:r>
            <a:rPr lang="ru-RU" sz="1600" kern="1200" dirty="0" smtClean="0">
              <a:effectLst/>
              <a:latin typeface="Constantia" panose="02030602050306030303" pitchFamily="18" charset="0"/>
            </a:rPr>
            <a:t>ры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effectLst/>
              <a:latin typeface="Constantia" panose="02030602050306030303" pitchFamily="18" charset="0"/>
            </a:rPr>
            <a:t>срок обучения: </a:t>
          </a:r>
          <a:r>
            <a:rPr lang="ru-RU" sz="1600" b="1" kern="1200" dirty="0" smtClean="0">
              <a:effectLst/>
              <a:latin typeface="Constantia" panose="02030602050306030303" pitchFamily="18" charset="0"/>
            </a:rPr>
            <a:t>3 г. 10 мес. </a:t>
          </a:r>
          <a:r>
            <a:rPr lang="ru-RU" sz="1600" b="0" kern="1200" dirty="0" smtClean="0">
              <a:effectLst/>
              <a:latin typeface="Constantia" panose="02030602050306030303" pitchFamily="18" charset="0"/>
            </a:rPr>
            <a:t>количество бюджетных мест: </a:t>
          </a:r>
          <a:r>
            <a:rPr lang="ru-RU" sz="1600" b="1" kern="1200" dirty="0" smtClean="0">
              <a:effectLst/>
              <a:latin typeface="Constantia" panose="02030602050306030303" pitchFamily="18" charset="0"/>
            </a:rPr>
            <a:t>25</a:t>
          </a:r>
          <a:endParaRPr lang="ru-RU" sz="1600" kern="1200" dirty="0"/>
        </a:p>
      </dsp:txBody>
      <dsp:txXfrm>
        <a:off x="5077015" y="2324078"/>
        <a:ext cx="4439522" cy="1387350"/>
      </dsp:txXfrm>
    </dsp:sp>
    <dsp:sp modelId="{7A62D0C6-5B5E-426A-85F3-562C8C95BDBB}">
      <dsp:nvSpPr>
        <dsp:cNvPr id="0" name=""/>
        <dsp:cNvSpPr/>
      </dsp:nvSpPr>
      <dsp:spPr>
        <a:xfrm>
          <a:off x="4910859" y="2134504"/>
          <a:ext cx="971145" cy="1456718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4940929D-E21C-47B0-96D4-02F26E834E51}">
      <dsp:nvSpPr>
        <dsp:cNvPr id="0" name=""/>
        <dsp:cNvSpPr/>
      </dsp:nvSpPr>
      <dsp:spPr>
        <a:xfrm>
          <a:off x="2641601" y="4081420"/>
          <a:ext cx="4439522" cy="1387350"/>
        </a:xfrm>
        <a:prstGeom prst="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39699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ru-RU" sz="2000" b="1" kern="1200" dirty="0" smtClean="0">
              <a:effectLst/>
              <a:latin typeface="Constantia" panose="02030602050306030303" pitchFamily="18" charset="0"/>
            </a:rPr>
            <a:t>Туризм</a:t>
          </a:r>
          <a:r>
            <a:rPr lang="ru-RU" sz="2000" kern="1200" dirty="0" smtClean="0">
              <a:effectLst/>
              <a:latin typeface="Constantia" panose="02030602050306030303" pitchFamily="18" charset="0"/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ffectLst/>
              <a:latin typeface="Constantia" panose="02030602050306030303" pitchFamily="18" charset="0"/>
            </a:rPr>
            <a:t>Специалист по туризму                       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effectLst/>
              <a:latin typeface="Constantia" panose="02030602050306030303" pitchFamily="18" charset="0"/>
            </a:rPr>
            <a:t>срок обучения: </a:t>
          </a:r>
          <a:r>
            <a:rPr lang="ru-RU" sz="1600" b="1" kern="1200" dirty="0" smtClean="0">
              <a:effectLst/>
              <a:latin typeface="Constantia" panose="02030602050306030303" pitchFamily="18" charset="0"/>
            </a:rPr>
            <a:t>2 г. 10 мес. </a:t>
          </a:r>
          <a:r>
            <a:rPr lang="ru-RU" sz="1600" b="0" kern="1200" dirty="0" smtClean="0">
              <a:effectLst/>
              <a:latin typeface="Constantia" panose="02030602050306030303" pitchFamily="18" charset="0"/>
            </a:rPr>
            <a:t>количество бюджетных мест: </a:t>
          </a:r>
          <a:r>
            <a:rPr lang="ru-RU" sz="1600" b="1" kern="1200" dirty="0" smtClean="0">
              <a:effectLst/>
              <a:latin typeface="Constantia" panose="02030602050306030303" pitchFamily="18" charset="0"/>
            </a:rPr>
            <a:t>25</a:t>
          </a:r>
          <a:endParaRPr lang="ru-RU" sz="1600" kern="1200" dirty="0"/>
        </a:p>
      </dsp:txBody>
      <dsp:txXfrm>
        <a:off x="2641601" y="4081420"/>
        <a:ext cx="4439522" cy="1387350"/>
      </dsp:txXfrm>
    </dsp:sp>
    <dsp:sp modelId="{79FD68AF-F286-4D5B-B1A4-C264F9B7466A}">
      <dsp:nvSpPr>
        <dsp:cNvPr id="0" name=""/>
        <dsp:cNvSpPr/>
      </dsp:nvSpPr>
      <dsp:spPr>
        <a:xfrm>
          <a:off x="2456621" y="3881025"/>
          <a:ext cx="971145" cy="1456718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5C4D8E-F782-4938-9ACD-6424A3C96075}">
      <dsp:nvSpPr>
        <dsp:cNvPr id="0" name=""/>
        <dsp:cNvSpPr/>
      </dsp:nvSpPr>
      <dsp:spPr>
        <a:xfrm>
          <a:off x="187364" y="548217"/>
          <a:ext cx="4439522" cy="1387350"/>
        </a:xfrm>
        <a:prstGeom prst="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39699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400"/>
            </a:spcAft>
          </a:pPr>
          <a:r>
            <a:rPr lang="ru-RU" sz="2000" b="1" kern="1200" dirty="0" smtClean="0">
              <a:effectLst/>
              <a:latin typeface="Constantia" panose="02030602050306030303" pitchFamily="18" charset="0"/>
            </a:rPr>
            <a:t>Дошкольное образование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ru-RU" sz="1400" kern="1200" dirty="0" smtClean="0">
              <a:effectLst/>
              <a:latin typeface="Constantia" panose="02030602050306030303" pitchFamily="18" charset="0"/>
            </a:rPr>
            <a:t>Воспитатель детей дошкольного возраста</a:t>
          </a:r>
          <a:endParaRPr lang="ru-RU" sz="1200" kern="1200" dirty="0" smtClean="0">
            <a:effectLst/>
            <a:latin typeface="Constantia" panose="02030602050306030303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effectLst/>
              <a:latin typeface="Constantia" panose="02030602050306030303" pitchFamily="18" charset="0"/>
            </a:rPr>
            <a:t>срок обучения: </a:t>
          </a:r>
          <a:r>
            <a:rPr lang="ru-RU" sz="1600" b="1" kern="1200" dirty="0" smtClean="0">
              <a:effectLst/>
              <a:latin typeface="Constantia" panose="02030602050306030303" pitchFamily="18" charset="0"/>
            </a:rPr>
            <a:t>2 г. 10 мес.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0" kern="1200" dirty="0" smtClean="0">
              <a:effectLst/>
              <a:latin typeface="Constantia" panose="02030602050306030303" pitchFamily="18" charset="0"/>
            </a:rPr>
            <a:t>количество бюджетных мест: </a:t>
          </a:r>
          <a:r>
            <a:rPr lang="ru-RU" sz="1600" b="1" kern="1200" dirty="0" smtClean="0">
              <a:effectLst/>
              <a:latin typeface="Constantia" panose="02030602050306030303" pitchFamily="18" charset="0"/>
            </a:rPr>
            <a:t>25</a:t>
          </a:r>
          <a:endParaRPr lang="ru-RU" sz="1600" kern="1200" dirty="0"/>
        </a:p>
      </dsp:txBody>
      <dsp:txXfrm>
        <a:off x="187364" y="548217"/>
        <a:ext cx="4439522" cy="1387350"/>
      </dsp:txXfrm>
    </dsp:sp>
    <dsp:sp modelId="{875EABB5-7DD1-4750-B048-255217BEDE75}">
      <dsp:nvSpPr>
        <dsp:cNvPr id="0" name=""/>
        <dsp:cNvSpPr/>
      </dsp:nvSpPr>
      <dsp:spPr>
        <a:xfrm>
          <a:off x="2383" y="428145"/>
          <a:ext cx="971145" cy="1296071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6978CF8C-231E-4882-8A20-253A9399C1CB}">
      <dsp:nvSpPr>
        <dsp:cNvPr id="0" name=""/>
        <dsp:cNvSpPr/>
      </dsp:nvSpPr>
      <dsp:spPr>
        <a:xfrm>
          <a:off x="5095839" y="588379"/>
          <a:ext cx="4439522" cy="1387350"/>
        </a:xfrm>
        <a:prstGeom prst="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39699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70000"/>
            </a:lnSpc>
            <a:spcBef>
              <a:spcPct val="0"/>
            </a:spcBef>
            <a:spcAft>
              <a:spcPts val="300"/>
            </a:spcAft>
          </a:pPr>
          <a:r>
            <a:rPr lang="ru-RU" sz="1900" b="1" kern="1200" dirty="0" smtClean="0">
              <a:effectLst/>
              <a:latin typeface="Constantia" panose="02030602050306030303" pitchFamily="18" charset="0"/>
            </a:rPr>
            <a:t>Преподавание в начальных классах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ru-RU" sz="1400" kern="1200" dirty="0" smtClean="0">
              <a:effectLst/>
              <a:latin typeface="Constantia" panose="02030602050306030303" pitchFamily="18" charset="0"/>
            </a:rPr>
            <a:t>Учитель начальных классов</a:t>
          </a:r>
          <a:endParaRPr lang="ru-RU" sz="900" kern="1200" dirty="0" smtClean="0">
            <a:effectLst/>
            <a:latin typeface="Constantia" panose="02030602050306030303" pitchFamily="18" charset="0"/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effectLst/>
              <a:latin typeface="Constantia" panose="02030602050306030303" pitchFamily="18" charset="0"/>
            </a:rPr>
            <a:t>срок обучения: </a:t>
          </a:r>
          <a:r>
            <a:rPr lang="ru-RU" sz="1600" b="1" kern="1200" dirty="0" smtClean="0">
              <a:effectLst/>
              <a:latin typeface="Constantia" panose="02030602050306030303" pitchFamily="18" charset="0"/>
            </a:rPr>
            <a:t>2 г. 10 мес.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0" kern="1200" dirty="0" smtClean="0">
              <a:effectLst/>
              <a:latin typeface="Constantia" panose="02030602050306030303" pitchFamily="18" charset="0"/>
            </a:rPr>
            <a:t>количество бюджетных мест: </a:t>
          </a:r>
          <a:r>
            <a:rPr lang="ru-RU" sz="1600" b="1" kern="1200" dirty="0" smtClean="0">
              <a:effectLst/>
              <a:latin typeface="Constantia" panose="02030602050306030303" pitchFamily="18" charset="0"/>
            </a:rPr>
            <a:t>25</a:t>
          </a:r>
          <a:endParaRPr lang="ru-RU" sz="1600" kern="1200" dirty="0"/>
        </a:p>
      </dsp:txBody>
      <dsp:txXfrm>
        <a:off x="5095839" y="588379"/>
        <a:ext cx="4439522" cy="1387350"/>
      </dsp:txXfrm>
    </dsp:sp>
    <dsp:sp modelId="{B21926F8-4376-4B5F-A0B3-241E3D265643}">
      <dsp:nvSpPr>
        <dsp:cNvPr id="0" name=""/>
        <dsp:cNvSpPr/>
      </dsp:nvSpPr>
      <dsp:spPr>
        <a:xfrm>
          <a:off x="4910859" y="387983"/>
          <a:ext cx="971145" cy="1456718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18D97BE2-EECB-4FDC-AF58-4CC8C2BAD5A5}">
      <dsp:nvSpPr>
        <dsp:cNvPr id="0" name=""/>
        <dsp:cNvSpPr/>
      </dsp:nvSpPr>
      <dsp:spPr>
        <a:xfrm>
          <a:off x="187364" y="2334899"/>
          <a:ext cx="4439522" cy="1387350"/>
        </a:xfrm>
        <a:prstGeom prst="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39699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70000"/>
            </a:lnSpc>
            <a:spcBef>
              <a:spcPct val="0"/>
            </a:spcBef>
            <a:spcAft>
              <a:spcPts val="300"/>
            </a:spcAft>
          </a:pPr>
          <a:r>
            <a:rPr lang="ru-RU" sz="2000" b="1" kern="1200" dirty="0" err="1" smtClean="0">
              <a:effectLst/>
              <a:latin typeface="Constantia" panose="02030602050306030303" pitchFamily="18" charset="0"/>
            </a:rPr>
            <a:t>Мехатроника</a:t>
          </a:r>
          <a:r>
            <a:rPr lang="ru-RU" sz="2000" b="1" kern="1200" dirty="0" smtClean="0">
              <a:effectLst/>
              <a:latin typeface="Constantia" panose="02030602050306030303" pitchFamily="18" charset="0"/>
            </a:rPr>
            <a:t> и мобильная робототехника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ru-RU" sz="1400" kern="1200" dirty="0" smtClean="0">
              <a:effectLst/>
              <a:latin typeface="Constantia" panose="02030602050306030303" pitchFamily="18" charset="0"/>
            </a:rPr>
            <a:t>Техник-</a:t>
          </a:r>
          <a:r>
            <a:rPr lang="ru-RU" sz="1400" kern="1200" dirty="0" err="1" smtClean="0">
              <a:effectLst/>
              <a:latin typeface="Constantia" panose="02030602050306030303" pitchFamily="18" charset="0"/>
            </a:rPr>
            <a:t>мехатроник</a:t>
          </a:r>
          <a:endParaRPr lang="ru-RU" sz="1400" kern="1200" dirty="0" smtClean="0">
            <a:effectLst/>
            <a:latin typeface="Constantia" panose="02030602050306030303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effectLst/>
              <a:latin typeface="Constantia" panose="02030602050306030303" pitchFamily="18" charset="0"/>
            </a:rPr>
            <a:t>срок обучения: </a:t>
          </a:r>
          <a:r>
            <a:rPr lang="ru-RU" sz="1600" b="1" kern="1200" dirty="0" smtClean="0">
              <a:effectLst/>
              <a:latin typeface="Constantia" panose="02030602050306030303" pitchFamily="18" charset="0"/>
            </a:rPr>
            <a:t>2 г. 10 мес. </a:t>
          </a:r>
          <a:r>
            <a:rPr lang="ru-RU" sz="1600" b="0" kern="1200" dirty="0" smtClean="0">
              <a:effectLst/>
              <a:latin typeface="Constantia" panose="02030602050306030303" pitchFamily="18" charset="0"/>
            </a:rPr>
            <a:t>количество бюджетных мест: </a:t>
          </a:r>
          <a:r>
            <a:rPr lang="ru-RU" sz="1600" b="1" kern="1200" dirty="0" smtClean="0">
              <a:effectLst/>
              <a:latin typeface="Constantia" panose="02030602050306030303" pitchFamily="18" charset="0"/>
            </a:rPr>
            <a:t>25</a:t>
          </a:r>
          <a:endParaRPr lang="ru-RU" sz="1600" kern="1200" dirty="0"/>
        </a:p>
      </dsp:txBody>
      <dsp:txXfrm>
        <a:off x="187364" y="2334899"/>
        <a:ext cx="4439522" cy="1387350"/>
      </dsp:txXfrm>
    </dsp:sp>
    <dsp:sp modelId="{B3436646-5201-4B54-B522-9272890B0768}">
      <dsp:nvSpPr>
        <dsp:cNvPr id="0" name=""/>
        <dsp:cNvSpPr/>
      </dsp:nvSpPr>
      <dsp:spPr>
        <a:xfrm>
          <a:off x="2383" y="2134504"/>
          <a:ext cx="971145" cy="1456718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249D0BB9-BF98-44DD-ADCD-D38179456A29}">
      <dsp:nvSpPr>
        <dsp:cNvPr id="0" name=""/>
        <dsp:cNvSpPr/>
      </dsp:nvSpPr>
      <dsp:spPr>
        <a:xfrm>
          <a:off x="5077015" y="2324078"/>
          <a:ext cx="4439522" cy="1387350"/>
        </a:xfrm>
        <a:prstGeom prst="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39699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ru-RU" sz="1600" b="1" kern="1200" dirty="0" smtClean="0">
              <a:effectLst/>
              <a:latin typeface="Constantia" panose="02030602050306030303" pitchFamily="18" charset="0"/>
            </a:rPr>
            <a:t>Туризм</a:t>
          </a:r>
          <a:r>
            <a:rPr lang="ru-RU" sz="1600" kern="1200" dirty="0" smtClean="0">
              <a:effectLst/>
              <a:latin typeface="Constantia" panose="02030602050306030303" pitchFamily="18" charset="0"/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ru-RU" sz="1400" kern="1200" dirty="0" smtClean="0">
              <a:effectLst/>
              <a:latin typeface="Constantia" panose="02030602050306030303" pitchFamily="18" charset="0"/>
            </a:rPr>
            <a:t>Специалист по туризму </a:t>
          </a:r>
          <a:r>
            <a:rPr lang="ru-RU" sz="1600" kern="1200" dirty="0" smtClean="0">
              <a:effectLst/>
              <a:latin typeface="Constantia" panose="02030602050306030303" pitchFamily="18" charset="0"/>
            </a:rPr>
            <a:t>                      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ru-RU" sz="1600" kern="1200" dirty="0" smtClean="0">
              <a:effectLst/>
              <a:latin typeface="Constantia" panose="02030602050306030303" pitchFamily="18" charset="0"/>
            </a:rPr>
            <a:t>срок обучения: </a:t>
          </a:r>
          <a:r>
            <a:rPr lang="ru-RU" sz="1600" b="1" kern="1200" dirty="0" smtClean="0">
              <a:effectLst/>
              <a:latin typeface="Constantia" panose="02030602050306030303" pitchFamily="18" charset="0"/>
            </a:rPr>
            <a:t>1 г. 10 мес. </a:t>
          </a:r>
          <a:r>
            <a:rPr lang="ru-RU" sz="1600" b="0" kern="1200" dirty="0" smtClean="0">
              <a:effectLst/>
              <a:latin typeface="Constantia" panose="02030602050306030303" pitchFamily="18" charset="0"/>
            </a:rPr>
            <a:t>количество бюджетных мест: </a:t>
          </a:r>
          <a:r>
            <a:rPr lang="ru-RU" sz="1600" b="1" kern="1200" dirty="0" smtClean="0">
              <a:effectLst/>
              <a:latin typeface="Constantia" panose="02030602050306030303" pitchFamily="18" charset="0"/>
            </a:rPr>
            <a:t>25</a:t>
          </a:r>
          <a:endParaRPr lang="ru-RU" sz="1600" kern="1200" dirty="0"/>
        </a:p>
      </dsp:txBody>
      <dsp:txXfrm>
        <a:off x="5077015" y="2324078"/>
        <a:ext cx="4439522" cy="1387350"/>
      </dsp:txXfrm>
    </dsp:sp>
    <dsp:sp modelId="{7A62D0C6-5B5E-426A-85F3-562C8C95BDBB}">
      <dsp:nvSpPr>
        <dsp:cNvPr id="0" name=""/>
        <dsp:cNvSpPr/>
      </dsp:nvSpPr>
      <dsp:spPr>
        <a:xfrm>
          <a:off x="4910859" y="2134504"/>
          <a:ext cx="971145" cy="1456718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4940929D-E21C-47B0-96D4-02F26E834E51}">
      <dsp:nvSpPr>
        <dsp:cNvPr id="0" name=""/>
        <dsp:cNvSpPr/>
      </dsp:nvSpPr>
      <dsp:spPr>
        <a:xfrm>
          <a:off x="2641601" y="4081420"/>
          <a:ext cx="4439522" cy="1387350"/>
        </a:xfrm>
        <a:prstGeom prst="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39699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ru-RU" sz="2000" b="1" kern="1200" dirty="0" smtClean="0">
              <a:solidFill>
                <a:schemeClr val="tx1"/>
              </a:solidFill>
              <a:effectLst/>
              <a:latin typeface="Constantia" panose="02030602050306030303" pitchFamily="18" charset="0"/>
            </a:rPr>
            <a:t>Делопроизводитель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ru-RU" sz="1600" kern="1200" dirty="0" smtClean="0">
              <a:solidFill>
                <a:schemeClr val="tx1"/>
              </a:solidFill>
              <a:effectLst/>
              <a:latin typeface="Constantia" panose="02030602050306030303" pitchFamily="18" charset="0"/>
            </a:rPr>
            <a:t>срок обучения: </a:t>
          </a:r>
          <a:r>
            <a:rPr lang="ru-RU" sz="1600" b="1" kern="1200" dirty="0" smtClean="0">
              <a:solidFill>
                <a:schemeClr val="tx1"/>
              </a:solidFill>
              <a:effectLst/>
              <a:latin typeface="Constantia" panose="02030602050306030303" pitchFamily="18" charset="0"/>
            </a:rPr>
            <a:t>10 мес.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ru-RU" sz="1600" b="1" kern="1200" dirty="0" smtClean="0">
              <a:solidFill>
                <a:schemeClr val="tx1"/>
              </a:solidFill>
              <a:effectLst/>
              <a:latin typeface="Constantia" panose="02030602050306030303" pitchFamily="18" charset="0"/>
            </a:rPr>
            <a:t>25  мест (договор)</a:t>
          </a:r>
          <a:endParaRPr lang="ru-RU" sz="1600" kern="1200" dirty="0"/>
        </a:p>
      </dsp:txBody>
      <dsp:txXfrm>
        <a:off x="2641601" y="4081420"/>
        <a:ext cx="4439522" cy="1387350"/>
      </dsp:txXfrm>
    </dsp:sp>
    <dsp:sp modelId="{79FD68AF-F286-4D5B-B1A4-C264F9B7466A}">
      <dsp:nvSpPr>
        <dsp:cNvPr id="0" name=""/>
        <dsp:cNvSpPr/>
      </dsp:nvSpPr>
      <dsp:spPr>
        <a:xfrm>
          <a:off x="2456621" y="3881025"/>
          <a:ext cx="971145" cy="1456718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E791BF-45CF-4258-B4BF-C0CAA4A72DCB}">
      <dsp:nvSpPr>
        <dsp:cNvPr id="0" name=""/>
        <dsp:cNvSpPr/>
      </dsp:nvSpPr>
      <dsp:spPr>
        <a:xfrm rot="5400000">
          <a:off x="3078290" y="50726"/>
          <a:ext cx="1833092" cy="173511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/>
              <a:latin typeface="Constantia" panose="02030602050306030303" pitchFamily="18" charset="0"/>
            </a:rPr>
            <a:t>Дошкольное образование, Дошкольная логопедия</a:t>
          </a:r>
          <a:endParaRPr lang="ru-RU" sz="1200" b="1" kern="1200" dirty="0"/>
        </a:p>
      </dsp:txBody>
      <dsp:txXfrm rot="-5400000">
        <a:off x="3408736" y="299089"/>
        <a:ext cx="1172200" cy="1238390"/>
      </dsp:txXfrm>
    </dsp:sp>
    <dsp:sp modelId="{A6E01E30-63D6-4D27-9C94-5F02FAFDA6E8}">
      <dsp:nvSpPr>
        <dsp:cNvPr id="0" name=""/>
        <dsp:cNvSpPr/>
      </dsp:nvSpPr>
      <dsp:spPr>
        <a:xfrm>
          <a:off x="4840625" y="368356"/>
          <a:ext cx="2045731" cy="1099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23CAEB-026D-47D6-9CFE-894A4F918C32}">
      <dsp:nvSpPr>
        <dsp:cNvPr id="0" name=""/>
        <dsp:cNvSpPr/>
      </dsp:nvSpPr>
      <dsp:spPr>
        <a:xfrm rot="5400000">
          <a:off x="1355916" y="120889"/>
          <a:ext cx="1833092" cy="159479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shade val="80000"/>
                <a:hueOff val="69857"/>
                <a:satOff val="-1251"/>
                <a:lumOff val="531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69857"/>
                <a:satOff val="-1251"/>
                <a:lumOff val="531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69857"/>
                <a:satOff val="-1251"/>
                <a:lumOff val="531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/>
              <a:latin typeface="Constantia" panose="02030602050306030303" pitchFamily="18" charset="0"/>
            </a:rPr>
            <a:t>Иностранный язык (английский), Иностранный язык (немецкий)</a:t>
          </a:r>
          <a:endParaRPr lang="ru-RU" sz="1200" b="1" kern="1200" dirty="0"/>
        </a:p>
      </dsp:txBody>
      <dsp:txXfrm rot="-5400000">
        <a:off x="1723588" y="287395"/>
        <a:ext cx="1097748" cy="1261778"/>
      </dsp:txXfrm>
    </dsp:sp>
    <dsp:sp modelId="{050E84C5-D202-40DC-9D61-2079DA1BAB4C}">
      <dsp:nvSpPr>
        <dsp:cNvPr id="0" name=""/>
        <dsp:cNvSpPr/>
      </dsp:nvSpPr>
      <dsp:spPr>
        <a:xfrm rot="5400000">
          <a:off x="2213803" y="1676818"/>
          <a:ext cx="1833092" cy="159479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shade val="80000"/>
                <a:hueOff val="139713"/>
                <a:satOff val="-2502"/>
                <a:lumOff val="1063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139713"/>
                <a:satOff val="-2502"/>
                <a:lumOff val="1063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139713"/>
                <a:satOff val="-2502"/>
                <a:lumOff val="1063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/>
              <a:latin typeface="Constantia" panose="02030602050306030303" pitchFamily="18" charset="0"/>
            </a:rPr>
            <a:t>Начальное образованиеИЗО и ДПИ</a:t>
          </a:r>
          <a:endParaRPr lang="ru-RU" sz="1200" b="1" kern="1200" dirty="0"/>
        </a:p>
      </dsp:txBody>
      <dsp:txXfrm rot="-5400000">
        <a:off x="2581475" y="1843324"/>
        <a:ext cx="1097748" cy="1261778"/>
      </dsp:txXfrm>
    </dsp:sp>
    <dsp:sp modelId="{99ADC662-0A22-4314-BDD9-86A913068D85}">
      <dsp:nvSpPr>
        <dsp:cNvPr id="0" name=""/>
        <dsp:cNvSpPr/>
      </dsp:nvSpPr>
      <dsp:spPr>
        <a:xfrm>
          <a:off x="601150" y="2260742"/>
          <a:ext cx="1979739" cy="426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smtClean="0">
              <a:latin typeface="Constantia" panose="02030602050306030303" pitchFamily="18" charset="0"/>
            </a:rPr>
            <a:t>ПРОФИЛИ</a:t>
          </a:r>
          <a:endParaRPr lang="ru-RU" sz="1800" b="0" kern="1200" dirty="0">
            <a:latin typeface="Constantia" panose="02030602050306030303" pitchFamily="18" charset="0"/>
          </a:endParaRPr>
        </a:p>
      </dsp:txBody>
      <dsp:txXfrm>
        <a:off x="601150" y="2260742"/>
        <a:ext cx="1979739" cy="426941"/>
      </dsp:txXfrm>
    </dsp:sp>
    <dsp:sp modelId="{65611188-DD7A-45CC-8E1F-A3E397FB4341}">
      <dsp:nvSpPr>
        <dsp:cNvPr id="0" name=""/>
        <dsp:cNvSpPr/>
      </dsp:nvSpPr>
      <dsp:spPr>
        <a:xfrm rot="5400000">
          <a:off x="3936177" y="1676818"/>
          <a:ext cx="1833092" cy="159479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shade val="80000"/>
                <a:hueOff val="209570"/>
                <a:satOff val="-3754"/>
                <a:lumOff val="159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209570"/>
                <a:satOff val="-3754"/>
                <a:lumOff val="159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209570"/>
                <a:satOff val="-3754"/>
                <a:lumOff val="159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effectLst/>
              <a:latin typeface="Constantia" panose="02030602050306030303" pitchFamily="18" charset="0"/>
            </a:rPr>
            <a:t>Физическая культура, Безопасность жизнедеятельности</a:t>
          </a:r>
          <a:endParaRPr lang="ru-RU" sz="1100" b="1" kern="1200" dirty="0">
            <a:solidFill>
              <a:schemeClr val="tx1"/>
            </a:solidFill>
          </a:endParaRPr>
        </a:p>
      </dsp:txBody>
      <dsp:txXfrm rot="-5400000">
        <a:off x="4303849" y="1843324"/>
        <a:ext cx="1097748" cy="1261778"/>
      </dsp:txXfrm>
    </dsp:sp>
    <dsp:sp modelId="{F02C2967-B8A6-4A2C-8DF4-AB4BB573ABFC}">
      <dsp:nvSpPr>
        <dsp:cNvPr id="0" name=""/>
        <dsp:cNvSpPr/>
      </dsp:nvSpPr>
      <dsp:spPr>
        <a:xfrm rot="5400000">
          <a:off x="3078290" y="3232747"/>
          <a:ext cx="1833092" cy="159479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shade val="80000"/>
                <a:hueOff val="279426"/>
                <a:satOff val="-5005"/>
                <a:lumOff val="212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279426"/>
                <a:satOff val="-5005"/>
                <a:lumOff val="212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279426"/>
                <a:satOff val="-5005"/>
                <a:lumOff val="212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effectLst/>
              <a:latin typeface="Constantia" panose="02030602050306030303" pitchFamily="18" charset="0"/>
            </a:rPr>
            <a:t>Русский язык, Литература</a:t>
          </a:r>
          <a:endParaRPr lang="ru-RU" sz="1300" b="1" kern="1200" dirty="0">
            <a:solidFill>
              <a:schemeClr val="tx1"/>
            </a:solidFill>
          </a:endParaRPr>
        </a:p>
      </dsp:txBody>
      <dsp:txXfrm rot="-5400000">
        <a:off x="3445962" y="3399253"/>
        <a:ext cx="1097748" cy="1261778"/>
      </dsp:txXfrm>
    </dsp:sp>
    <dsp:sp modelId="{2BD9CBC1-AFC3-4E18-A022-BA36A6F4A223}">
      <dsp:nvSpPr>
        <dsp:cNvPr id="0" name=""/>
        <dsp:cNvSpPr/>
      </dsp:nvSpPr>
      <dsp:spPr>
        <a:xfrm>
          <a:off x="4840625" y="3480214"/>
          <a:ext cx="2045731" cy="1099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5F207B-C15D-4815-B8DD-FB7E79AD8885}">
      <dsp:nvSpPr>
        <dsp:cNvPr id="0" name=""/>
        <dsp:cNvSpPr/>
      </dsp:nvSpPr>
      <dsp:spPr>
        <a:xfrm rot="5400000">
          <a:off x="1355916" y="3232747"/>
          <a:ext cx="1833092" cy="159479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shade val="80000"/>
                <a:hueOff val="349283"/>
                <a:satOff val="-6256"/>
                <a:lumOff val="265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349283"/>
                <a:satOff val="-6256"/>
                <a:lumOff val="265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349283"/>
                <a:satOff val="-6256"/>
                <a:lumOff val="265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solidFill>
                <a:schemeClr val="tx1"/>
              </a:solidFill>
              <a:effectLst/>
              <a:latin typeface="Constantia" panose="02030602050306030303" pitchFamily="18" charset="0"/>
            </a:rPr>
            <a:t>История, Обществознание</a:t>
          </a:r>
          <a:endParaRPr lang="ru-RU" sz="1200" b="1" kern="1200" dirty="0">
            <a:solidFill>
              <a:schemeClr val="tx1"/>
            </a:solidFill>
          </a:endParaRPr>
        </a:p>
      </dsp:txBody>
      <dsp:txXfrm rot="-5400000">
        <a:off x="1723588" y="3399253"/>
        <a:ext cx="1097748" cy="12617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8452" y="2409825"/>
            <a:ext cx="9089390" cy="2371137"/>
          </a:xfrm>
        </p:spPr>
        <p:txBody>
          <a:bodyPr anchor="b">
            <a:normAutofit/>
          </a:bodyPr>
          <a:lstStyle>
            <a:lvl1pPr algn="l">
              <a:defRPr sz="6000">
                <a:latin typeface="Fira Sans ExtraLight" panose="020B04030500000200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8452" y="5425673"/>
            <a:ext cx="8020050" cy="109563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Fira Sans ExtraLight" panose="020B0403050000020004" pitchFamily="34" charset="0"/>
              </a:defRPr>
            </a:lvl1pPr>
            <a:lvl2pPr marL="521528" indent="0" algn="ctr">
              <a:buNone/>
              <a:defRPr sz="2300"/>
            </a:lvl2pPr>
            <a:lvl3pPr marL="1043056" indent="0" algn="ctr">
              <a:buNone/>
              <a:defRPr sz="2100"/>
            </a:lvl3pPr>
            <a:lvl4pPr marL="1564584" indent="0" algn="ctr">
              <a:buNone/>
              <a:defRPr sz="1800"/>
            </a:lvl4pPr>
            <a:lvl5pPr marL="2086112" indent="0" algn="ctr">
              <a:buNone/>
              <a:defRPr sz="1800"/>
            </a:lvl5pPr>
            <a:lvl6pPr marL="2607640" indent="0" algn="ctr">
              <a:buNone/>
              <a:defRPr sz="1800"/>
            </a:lvl6pPr>
            <a:lvl7pPr marL="3129168" indent="0" algn="ctr">
              <a:buNone/>
              <a:defRPr sz="1800"/>
            </a:lvl7pPr>
            <a:lvl8pPr marL="3650696" indent="0" algn="ctr">
              <a:buNone/>
              <a:defRPr sz="1800"/>
            </a:lvl8pPr>
            <a:lvl9pPr marL="4172224" indent="0" algn="ctr">
              <a:buNone/>
              <a:defRPr sz="18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ira Sans ExtraLight" panose="020B0403050000020004" pitchFamily="34" charset="0"/>
              </a:defRPr>
            </a:lvl1pPr>
          </a:lstStyle>
          <a:p>
            <a:fld id="{0B052313-9091-4C76-A5F9-A9D3259EC5F2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ira Sans ExtraLight" panose="020B0403050000020004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ira Sans ExtraLight" panose="020B0403050000020004" pitchFamily="34" charset="0"/>
              </a:defRPr>
            </a:lvl1pPr>
          </a:lstStyle>
          <a:p>
            <a:fld id="{6EC598DF-39CE-4AEC-A29A-A2FE2CD284A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96C1D619-474C-476F-9D37-B39272F45D10}"/>
              </a:ext>
            </a:extLst>
          </p:cNvPr>
          <p:cNvCxnSpPr/>
          <p:nvPr userDrawn="1"/>
        </p:nvCxnSpPr>
        <p:spPr>
          <a:xfrm>
            <a:off x="1108452" y="5044440"/>
            <a:ext cx="5589528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3FD71EF-81EE-4406-9067-64875BB995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884" y="490502"/>
            <a:ext cx="3337322" cy="63204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C315D30-F62D-4561-A578-B32129685C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52" y="102665"/>
            <a:ext cx="3727067" cy="205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095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Fira Sans ExtraLight" panose="020B0403050000020004" pitchFamily="34" charset="0"/>
              </a:defRPr>
            </a:lvl1pPr>
            <a:lvl2pPr>
              <a:defRPr>
                <a:latin typeface="Fira Sans ExtraLight" panose="020B0403050000020004" pitchFamily="34" charset="0"/>
              </a:defRPr>
            </a:lvl2pPr>
            <a:lvl3pPr>
              <a:defRPr>
                <a:latin typeface="Fira Sans ExtraLight" panose="020B0403050000020004" pitchFamily="34" charset="0"/>
              </a:defRPr>
            </a:lvl3pPr>
            <a:lvl4pPr>
              <a:defRPr>
                <a:latin typeface="Fira Sans ExtraLight" panose="020B0403050000020004" pitchFamily="34" charset="0"/>
              </a:defRPr>
            </a:lvl4pPr>
            <a:lvl5pPr>
              <a:defRPr>
                <a:latin typeface="Fira Sans ExtraLight" panose="020B04030500000200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ira Sans ExtraLight" panose="020B0403050000020004" pitchFamily="34" charset="0"/>
              </a:defRPr>
            </a:lvl1pPr>
          </a:lstStyle>
          <a:p>
            <a:fld id="{0B052313-9091-4C76-A5F9-A9D3259EC5F2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ira Sans ExtraLight" panose="020B0403050000020004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ira Sans ExtraLight" panose="020B0403050000020004" pitchFamily="34" charset="0"/>
              </a:defRPr>
            </a:lvl1pPr>
          </a:lstStyle>
          <a:p>
            <a:fld id="{6EC598DF-39CE-4AEC-A29A-A2FE2CD284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A8D69C01-E588-4262-9952-7CF15B8001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092" y="356850"/>
            <a:ext cx="6582409" cy="984270"/>
          </a:xfrm>
        </p:spPr>
        <p:txBody>
          <a:bodyPr>
            <a:normAutofit/>
          </a:bodyPr>
          <a:lstStyle>
            <a:lvl1pPr>
              <a:defRPr sz="2800">
                <a:latin typeface="Fira Sans Book" panose="020B05030500000200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0DA612D9-25FF-4D94-88E5-8BA08B13F489}"/>
              </a:ext>
            </a:extLst>
          </p:cNvPr>
          <p:cNvCxnSpPr/>
          <p:nvPr userDrawn="1"/>
        </p:nvCxnSpPr>
        <p:spPr>
          <a:xfrm>
            <a:off x="582672" y="1341120"/>
            <a:ext cx="92608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678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2465" y="402567"/>
            <a:ext cx="2305764" cy="6407821"/>
          </a:xfrm>
        </p:spPr>
        <p:txBody>
          <a:bodyPr vert="eaVert"/>
          <a:lstStyle>
            <a:lvl1pPr>
              <a:defRPr>
                <a:latin typeface="Fira Sans ExtraLight" panose="020B04030500000200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172" y="402567"/>
            <a:ext cx="6783626" cy="6407821"/>
          </a:xfrm>
        </p:spPr>
        <p:txBody>
          <a:bodyPr vert="eaVert"/>
          <a:lstStyle>
            <a:lvl1pPr>
              <a:defRPr>
                <a:latin typeface="Fira Sans ExtraLight" panose="020B0403050000020004" pitchFamily="34" charset="0"/>
              </a:defRPr>
            </a:lvl1pPr>
            <a:lvl2pPr>
              <a:defRPr>
                <a:latin typeface="Fira Sans ExtraLight" panose="020B0403050000020004" pitchFamily="34" charset="0"/>
              </a:defRPr>
            </a:lvl2pPr>
            <a:lvl3pPr>
              <a:defRPr>
                <a:latin typeface="Fira Sans ExtraLight" panose="020B0403050000020004" pitchFamily="34" charset="0"/>
              </a:defRPr>
            </a:lvl3pPr>
            <a:lvl4pPr>
              <a:defRPr>
                <a:latin typeface="Fira Sans ExtraLight" panose="020B0403050000020004" pitchFamily="34" charset="0"/>
              </a:defRPr>
            </a:lvl4pPr>
            <a:lvl5pPr>
              <a:defRPr>
                <a:latin typeface="Fira Sans ExtraLight" panose="020B04030500000200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ira Sans ExtraLight" panose="020B0403050000020004" pitchFamily="34" charset="0"/>
              </a:defRPr>
            </a:lvl1pPr>
          </a:lstStyle>
          <a:p>
            <a:fld id="{0B052313-9091-4C76-A5F9-A9D3259EC5F2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ira Sans ExtraLight" panose="020B0403050000020004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ira Sans ExtraLight" panose="020B0403050000020004" pitchFamily="34" charset="0"/>
              </a:defRPr>
            </a:lvl1pPr>
          </a:lstStyle>
          <a:p>
            <a:fld id="{6EC598DF-39CE-4AEC-A29A-A2FE2CD28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57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6092" y="356850"/>
            <a:ext cx="6582409" cy="984270"/>
          </a:xfrm>
        </p:spPr>
        <p:txBody>
          <a:bodyPr>
            <a:normAutofit/>
          </a:bodyPr>
          <a:lstStyle>
            <a:lvl1pPr>
              <a:defRPr sz="2800">
                <a:latin typeface="Fira Sans Book" panose="020B05030500000200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 b="0">
                <a:latin typeface="Fira Sans" panose="020B0503050000020004" pitchFamily="34" charset="0"/>
              </a:defRPr>
            </a:lvl1pPr>
            <a:lvl2pPr>
              <a:defRPr b="0">
                <a:latin typeface="Fira Sans ExtraLight" panose="020B0403050000020004" pitchFamily="34" charset="0"/>
              </a:defRPr>
            </a:lvl2pPr>
            <a:lvl3pPr>
              <a:defRPr b="0">
                <a:latin typeface="Fira Sans ExtraLight" panose="020B0403050000020004" pitchFamily="34" charset="0"/>
              </a:defRPr>
            </a:lvl3pPr>
            <a:lvl4pPr>
              <a:defRPr b="0">
                <a:latin typeface="Fira Sans ExtraLight" panose="020B0403050000020004" pitchFamily="34" charset="0"/>
              </a:defRPr>
            </a:lvl4pPr>
            <a:lvl5pPr>
              <a:defRPr b="0">
                <a:latin typeface="Fira Sans ExtraLight" panose="020B04030500000200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ira Sans ExtraLight" panose="020B0403050000020004" pitchFamily="34" charset="0"/>
              </a:defRPr>
            </a:lvl1pPr>
          </a:lstStyle>
          <a:p>
            <a:fld id="{0B052313-9091-4C76-A5F9-A9D3259EC5F2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ira Sans ExtraLight" panose="020B0403050000020004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ira Sans ExtraLight" panose="020B0403050000020004" pitchFamily="34" charset="0"/>
              </a:defRPr>
            </a:lvl1pPr>
          </a:lstStyle>
          <a:p>
            <a:fld id="{6EC598DF-39CE-4AEC-A29A-A2FE2CD284A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BECE7924-F0A0-4916-AD9B-169E54AB8DFA}"/>
              </a:ext>
            </a:extLst>
          </p:cNvPr>
          <p:cNvCxnSpPr/>
          <p:nvPr userDrawn="1"/>
        </p:nvCxnSpPr>
        <p:spPr>
          <a:xfrm>
            <a:off x="582672" y="1341120"/>
            <a:ext cx="92608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BFF7097-D9DC-4877-8A67-11E5A445F9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474" y="495299"/>
            <a:ext cx="885385" cy="57261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E3F653A6-98B6-49E9-81FB-89609504DE13}"/>
              </a:ext>
            </a:extLst>
          </p:cNvPr>
          <p:cNvCxnSpPr/>
          <p:nvPr userDrawn="1"/>
        </p:nvCxnSpPr>
        <p:spPr>
          <a:xfrm>
            <a:off x="9095693" y="563880"/>
            <a:ext cx="0" cy="49535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BE72E7DE-AEEC-49EB-9119-6A21850E10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253" y="407835"/>
            <a:ext cx="1317141" cy="7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38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602" y="1885067"/>
            <a:ext cx="9223058" cy="3145275"/>
          </a:xfrm>
        </p:spPr>
        <p:txBody>
          <a:bodyPr anchor="b"/>
          <a:lstStyle>
            <a:lvl1pPr>
              <a:defRPr sz="6800">
                <a:latin typeface="Fira Sans ExtraLight" panose="020B04030500000200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602" y="5060097"/>
            <a:ext cx="9223058" cy="1654026"/>
          </a:xfrm>
        </p:spPr>
        <p:txBody>
          <a:bodyPr/>
          <a:lstStyle>
            <a:lvl1pPr marL="0" indent="0">
              <a:buNone/>
              <a:defRPr sz="2700">
                <a:solidFill>
                  <a:schemeClr val="tx1"/>
                </a:solidFill>
                <a:latin typeface="Fira Sans ExtraLight" panose="020B0403050000020004" pitchFamily="34" charset="0"/>
              </a:defRPr>
            </a:lvl1pPr>
            <a:lvl2pPr marL="52152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ira Sans ExtraLight" panose="020B0403050000020004" pitchFamily="34" charset="0"/>
              </a:defRPr>
            </a:lvl1pPr>
          </a:lstStyle>
          <a:p>
            <a:fld id="{0B052313-9091-4C76-A5F9-A9D3259EC5F2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ira Sans ExtraLight" panose="020B0403050000020004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ira Sans ExtraLight" panose="020B0403050000020004" pitchFamily="34" charset="0"/>
              </a:defRPr>
            </a:lvl1pPr>
          </a:lstStyle>
          <a:p>
            <a:fld id="{6EC598DF-39CE-4AEC-A29A-A2FE2CD284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02C28CFD-48AB-4D85-8CC5-1FDFDD63495F}"/>
              </a:ext>
            </a:extLst>
          </p:cNvPr>
          <p:cNvSpPr txBox="1">
            <a:spLocks/>
          </p:cNvSpPr>
          <p:nvPr userDrawn="1"/>
        </p:nvSpPr>
        <p:spPr>
          <a:xfrm>
            <a:off x="466092" y="356850"/>
            <a:ext cx="6582409" cy="984270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l" defTabSz="104305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Fira Sans Book" panose="020B0503050000020004" pitchFamily="34" charset="0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A14B7615-4835-4F9C-A8DD-9488AC129436}"/>
              </a:ext>
            </a:extLst>
          </p:cNvPr>
          <p:cNvCxnSpPr/>
          <p:nvPr userDrawn="1"/>
        </p:nvCxnSpPr>
        <p:spPr>
          <a:xfrm>
            <a:off x="582672" y="1341120"/>
            <a:ext cx="92608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103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171" y="2012836"/>
            <a:ext cx="4544695" cy="4797552"/>
          </a:xfrm>
        </p:spPr>
        <p:txBody>
          <a:bodyPr/>
          <a:lstStyle>
            <a:lvl1pPr>
              <a:defRPr>
                <a:latin typeface="Fira Sans ExtraLight" panose="020B0403050000020004" pitchFamily="34" charset="0"/>
              </a:defRPr>
            </a:lvl1pPr>
            <a:lvl2pPr>
              <a:defRPr>
                <a:latin typeface="Fira Sans ExtraLight" panose="020B0403050000020004" pitchFamily="34" charset="0"/>
              </a:defRPr>
            </a:lvl2pPr>
            <a:lvl3pPr>
              <a:defRPr>
                <a:latin typeface="Fira Sans ExtraLight" panose="020B0403050000020004" pitchFamily="34" charset="0"/>
              </a:defRPr>
            </a:lvl3pPr>
            <a:lvl4pPr>
              <a:defRPr>
                <a:latin typeface="Fira Sans ExtraLight" panose="020B0403050000020004" pitchFamily="34" charset="0"/>
              </a:defRPr>
            </a:lvl4pPr>
            <a:lvl5pPr>
              <a:defRPr>
                <a:latin typeface="Fira Sans ExtraLight" panose="020B04030500000200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3534" y="2012836"/>
            <a:ext cx="4544695" cy="4797552"/>
          </a:xfrm>
        </p:spPr>
        <p:txBody>
          <a:bodyPr/>
          <a:lstStyle>
            <a:lvl1pPr>
              <a:defRPr>
                <a:latin typeface="Fira Sans ExtraLight" panose="020B0403050000020004" pitchFamily="34" charset="0"/>
              </a:defRPr>
            </a:lvl1pPr>
            <a:lvl2pPr>
              <a:defRPr>
                <a:latin typeface="Fira Sans ExtraLight" panose="020B0403050000020004" pitchFamily="34" charset="0"/>
              </a:defRPr>
            </a:lvl2pPr>
            <a:lvl3pPr>
              <a:defRPr>
                <a:latin typeface="Fira Sans ExtraLight" panose="020B0403050000020004" pitchFamily="34" charset="0"/>
              </a:defRPr>
            </a:lvl3pPr>
            <a:lvl4pPr>
              <a:defRPr>
                <a:latin typeface="Fira Sans ExtraLight" panose="020B0403050000020004" pitchFamily="34" charset="0"/>
              </a:defRPr>
            </a:lvl4pPr>
            <a:lvl5pPr>
              <a:defRPr>
                <a:latin typeface="Fira Sans ExtraLight" panose="020B04030500000200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ira Sans ExtraLight" panose="020B0403050000020004" pitchFamily="34" charset="0"/>
              </a:defRPr>
            </a:lvl1pPr>
          </a:lstStyle>
          <a:p>
            <a:fld id="{0B052313-9091-4C76-A5F9-A9D3259EC5F2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ira Sans ExtraLight" panose="020B0403050000020004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ira Sans ExtraLight" panose="020B0403050000020004" pitchFamily="34" charset="0"/>
              </a:defRPr>
            </a:lvl1pPr>
          </a:lstStyle>
          <a:p>
            <a:fld id="{6EC598DF-39CE-4AEC-A29A-A2FE2CD284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CF6017F5-F25A-4716-8B17-59BC134EF1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092" y="356850"/>
            <a:ext cx="6582409" cy="984270"/>
          </a:xfrm>
        </p:spPr>
        <p:txBody>
          <a:bodyPr>
            <a:normAutofit/>
          </a:bodyPr>
          <a:lstStyle>
            <a:lvl1pPr>
              <a:defRPr sz="2800">
                <a:latin typeface="Fira Sans Book" panose="020B05030500000200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9233265A-0827-4F29-A9DB-77583F01A881}"/>
              </a:ext>
            </a:extLst>
          </p:cNvPr>
          <p:cNvCxnSpPr/>
          <p:nvPr userDrawn="1"/>
        </p:nvCxnSpPr>
        <p:spPr>
          <a:xfrm>
            <a:off x="582672" y="1341120"/>
            <a:ext cx="92608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368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565" y="1853560"/>
            <a:ext cx="4523809" cy="908401"/>
          </a:xfrm>
        </p:spPr>
        <p:txBody>
          <a:bodyPr anchor="b"/>
          <a:lstStyle>
            <a:lvl1pPr marL="0" indent="0">
              <a:buNone/>
              <a:defRPr sz="2700" b="1">
                <a:latin typeface="Fira Sans ExtraLight" panose="020B0403050000020004" pitchFamily="34" charset="0"/>
              </a:defRPr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565" y="2761961"/>
            <a:ext cx="4523809" cy="4062429"/>
          </a:xfrm>
        </p:spPr>
        <p:txBody>
          <a:bodyPr/>
          <a:lstStyle>
            <a:lvl1pPr>
              <a:defRPr>
                <a:latin typeface="Fira Sans ExtraLight" panose="020B0403050000020004" pitchFamily="34" charset="0"/>
              </a:defRPr>
            </a:lvl1pPr>
            <a:lvl2pPr>
              <a:defRPr>
                <a:latin typeface="Fira Sans ExtraLight" panose="020B0403050000020004" pitchFamily="34" charset="0"/>
              </a:defRPr>
            </a:lvl2pPr>
            <a:lvl3pPr>
              <a:defRPr>
                <a:latin typeface="Fira Sans ExtraLight" panose="020B0403050000020004" pitchFamily="34" charset="0"/>
              </a:defRPr>
            </a:lvl3pPr>
            <a:lvl4pPr>
              <a:defRPr>
                <a:latin typeface="Fira Sans ExtraLight" panose="020B0403050000020004" pitchFamily="34" charset="0"/>
              </a:defRPr>
            </a:lvl4pPr>
            <a:lvl5pPr>
              <a:defRPr>
                <a:latin typeface="Fira Sans ExtraLight" panose="020B04030500000200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534" y="1853560"/>
            <a:ext cx="4546088" cy="908401"/>
          </a:xfrm>
        </p:spPr>
        <p:txBody>
          <a:bodyPr anchor="b"/>
          <a:lstStyle>
            <a:lvl1pPr marL="0" indent="0">
              <a:buNone/>
              <a:defRPr sz="2700" b="1">
                <a:latin typeface="Fira Sans ExtraLight" panose="020B0403050000020004" pitchFamily="34" charset="0"/>
              </a:defRPr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534" y="2761961"/>
            <a:ext cx="4546088" cy="4062429"/>
          </a:xfrm>
        </p:spPr>
        <p:txBody>
          <a:bodyPr/>
          <a:lstStyle>
            <a:lvl1pPr>
              <a:defRPr>
                <a:latin typeface="Fira Sans ExtraLight" panose="020B0403050000020004" pitchFamily="34" charset="0"/>
              </a:defRPr>
            </a:lvl1pPr>
            <a:lvl2pPr>
              <a:defRPr>
                <a:latin typeface="Fira Sans ExtraLight" panose="020B0403050000020004" pitchFamily="34" charset="0"/>
              </a:defRPr>
            </a:lvl2pPr>
            <a:lvl3pPr>
              <a:defRPr>
                <a:latin typeface="Fira Sans ExtraLight" panose="020B0403050000020004" pitchFamily="34" charset="0"/>
              </a:defRPr>
            </a:lvl3pPr>
            <a:lvl4pPr>
              <a:defRPr>
                <a:latin typeface="Fira Sans ExtraLight" panose="020B0403050000020004" pitchFamily="34" charset="0"/>
              </a:defRPr>
            </a:lvl4pPr>
            <a:lvl5pPr>
              <a:defRPr>
                <a:latin typeface="Fira Sans ExtraLight" panose="020B04030500000200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ira Sans ExtraLight" panose="020B0403050000020004" pitchFamily="34" charset="0"/>
              </a:defRPr>
            </a:lvl1pPr>
          </a:lstStyle>
          <a:p>
            <a:fld id="{0B052313-9091-4C76-A5F9-A9D3259EC5F2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ira Sans ExtraLight" panose="020B0403050000020004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ira Sans ExtraLight" panose="020B0403050000020004" pitchFamily="34" charset="0"/>
              </a:defRPr>
            </a:lvl1pPr>
          </a:lstStyle>
          <a:p>
            <a:fld id="{6EC598DF-39CE-4AEC-A29A-A2FE2CD284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1870AFD3-514D-4FC1-9A6F-9D3B03284C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092" y="356850"/>
            <a:ext cx="6582409" cy="984270"/>
          </a:xfrm>
        </p:spPr>
        <p:txBody>
          <a:bodyPr>
            <a:normAutofit/>
          </a:bodyPr>
          <a:lstStyle>
            <a:lvl1pPr>
              <a:defRPr sz="2800">
                <a:latin typeface="Fira Sans Book" panose="020B05030500000200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D2F17AE4-6F67-4F67-A333-1633D82A7ECB}"/>
              </a:ext>
            </a:extLst>
          </p:cNvPr>
          <p:cNvCxnSpPr/>
          <p:nvPr userDrawn="1"/>
        </p:nvCxnSpPr>
        <p:spPr>
          <a:xfrm>
            <a:off x="582672" y="1341120"/>
            <a:ext cx="92608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004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ira Sans ExtraLight" panose="020B0403050000020004" pitchFamily="34" charset="0"/>
              </a:defRPr>
            </a:lvl1pPr>
          </a:lstStyle>
          <a:p>
            <a:fld id="{0B052313-9091-4C76-A5F9-A9D3259EC5F2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ira Sans ExtraLight" panose="020B0403050000020004" pitchFamily="34" charset="0"/>
              </a:defRPr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ira Sans ExtraLight" panose="020B0403050000020004" pitchFamily="34" charset="0"/>
              </a:defRPr>
            </a:lvl1pPr>
          </a:lstStyle>
          <a:p>
            <a:fld id="{6EC598DF-39CE-4AEC-A29A-A2FE2CD284A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77D8676-4493-490E-A204-0B6A7E9494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474" y="495299"/>
            <a:ext cx="885385" cy="572613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8BF70DC3-FA0D-402A-A457-B25B1BA81137}"/>
              </a:ext>
            </a:extLst>
          </p:cNvPr>
          <p:cNvCxnSpPr/>
          <p:nvPr userDrawn="1"/>
        </p:nvCxnSpPr>
        <p:spPr>
          <a:xfrm>
            <a:off x="9095693" y="563880"/>
            <a:ext cx="0" cy="49535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404A112D-94EF-441C-88FA-E3441C4C6D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253" y="407835"/>
            <a:ext cx="1317141" cy="72608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xmlns="" id="{43363F4A-C0AB-4D9B-A0B0-3491174312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092" y="356850"/>
            <a:ext cx="6582409" cy="984270"/>
          </a:xfrm>
        </p:spPr>
        <p:txBody>
          <a:bodyPr>
            <a:normAutofit/>
          </a:bodyPr>
          <a:lstStyle>
            <a:lvl1pPr>
              <a:defRPr sz="2800">
                <a:latin typeface="Fira Sans Book" panose="020B05030500000200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BB6F28B0-ECC6-4CD1-A66D-36D1A16DBA54}"/>
              </a:ext>
            </a:extLst>
          </p:cNvPr>
          <p:cNvCxnSpPr/>
          <p:nvPr userDrawn="1"/>
        </p:nvCxnSpPr>
        <p:spPr>
          <a:xfrm>
            <a:off x="582672" y="1341120"/>
            <a:ext cx="92608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9279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ira Sans ExtraLight" panose="020B0403050000020004" pitchFamily="34" charset="0"/>
              </a:defRPr>
            </a:lvl1pPr>
          </a:lstStyle>
          <a:p>
            <a:fld id="{0B052313-9091-4C76-A5F9-A9D3259EC5F2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ira Sans ExtraLight" panose="020B0403050000020004" pitchFamily="34" charset="0"/>
              </a:defRPr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ira Sans ExtraLight" panose="020B0403050000020004" pitchFamily="34" charset="0"/>
              </a:defRPr>
            </a:lvl1pPr>
          </a:lstStyle>
          <a:p>
            <a:fld id="{6EC598DF-39CE-4AEC-A29A-A2FE2CD28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106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4" y="504084"/>
            <a:ext cx="3448900" cy="1764295"/>
          </a:xfrm>
        </p:spPr>
        <p:txBody>
          <a:bodyPr anchor="b"/>
          <a:lstStyle>
            <a:lvl1pPr>
              <a:defRPr sz="3700">
                <a:latin typeface="Fira Sans ExtraLight" panose="020B04030500000200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088" y="1088683"/>
            <a:ext cx="5413534" cy="5373398"/>
          </a:xfrm>
        </p:spPr>
        <p:txBody>
          <a:bodyPr/>
          <a:lstStyle>
            <a:lvl1pPr>
              <a:defRPr sz="3700">
                <a:latin typeface="Fira Sans ExtraLight" panose="020B0403050000020004" pitchFamily="34" charset="0"/>
              </a:defRPr>
            </a:lvl1pPr>
            <a:lvl2pPr>
              <a:defRPr sz="3200">
                <a:latin typeface="Fira Sans ExtraLight" panose="020B0403050000020004" pitchFamily="34" charset="0"/>
              </a:defRPr>
            </a:lvl2pPr>
            <a:lvl3pPr>
              <a:defRPr sz="2700">
                <a:latin typeface="Fira Sans ExtraLight" panose="020B0403050000020004" pitchFamily="34" charset="0"/>
              </a:defRPr>
            </a:lvl3pPr>
            <a:lvl4pPr>
              <a:defRPr sz="2300">
                <a:latin typeface="Fira Sans ExtraLight" panose="020B0403050000020004" pitchFamily="34" charset="0"/>
              </a:defRPr>
            </a:lvl4pPr>
            <a:lvl5pPr>
              <a:defRPr sz="2300">
                <a:latin typeface="Fira Sans ExtraLight" panose="020B0403050000020004" pitchFamily="34" charset="0"/>
              </a:defRPr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564" y="2268379"/>
            <a:ext cx="3448900" cy="4202453"/>
          </a:xfrm>
        </p:spPr>
        <p:txBody>
          <a:bodyPr/>
          <a:lstStyle>
            <a:lvl1pPr marL="0" indent="0">
              <a:buNone/>
              <a:defRPr sz="1800">
                <a:latin typeface="Fira Sans ExtraLight" panose="020B0403050000020004" pitchFamily="34" charset="0"/>
              </a:defRPr>
            </a:lvl1pPr>
            <a:lvl2pPr marL="521528" indent="0">
              <a:buNone/>
              <a:defRPr sz="1600"/>
            </a:lvl2pPr>
            <a:lvl3pPr marL="1043056" indent="0">
              <a:buNone/>
              <a:defRPr sz="1400"/>
            </a:lvl3pPr>
            <a:lvl4pPr marL="1564584" indent="0">
              <a:buNone/>
              <a:defRPr sz="1100"/>
            </a:lvl4pPr>
            <a:lvl5pPr marL="2086112" indent="0">
              <a:buNone/>
              <a:defRPr sz="1100"/>
            </a:lvl5pPr>
            <a:lvl6pPr marL="2607640" indent="0">
              <a:buNone/>
              <a:defRPr sz="1100"/>
            </a:lvl6pPr>
            <a:lvl7pPr marL="3129168" indent="0">
              <a:buNone/>
              <a:defRPr sz="1100"/>
            </a:lvl7pPr>
            <a:lvl8pPr marL="3650696" indent="0">
              <a:buNone/>
              <a:defRPr sz="1100"/>
            </a:lvl8pPr>
            <a:lvl9pPr marL="4172224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ira Sans ExtraLight" panose="020B0403050000020004" pitchFamily="34" charset="0"/>
              </a:defRPr>
            </a:lvl1pPr>
          </a:lstStyle>
          <a:p>
            <a:fld id="{0B052313-9091-4C76-A5F9-A9D3259EC5F2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ira Sans ExtraLight" panose="020B0403050000020004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ira Sans ExtraLight" panose="020B0403050000020004" pitchFamily="34" charset="0"/>
              </a:defRPr>
            </a:lvl1pPr>
          </a:lstStyle>
          <a:p>
            <a:fld id="{6EC598DF-39CE-4AEC-A29A-A2FE2CD28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681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4" y="504084"/>
            <a:ext cx="3448900" cy="1764295"/>
          </a:xfrm>
        </p:spPr>
        <p:txBody>
          <a:bodyPr anchor="b"/>
          <a:lstStyle>
            <a:lvl1pPr>
              <a:defRPr sz="3700">
                <a:latin typeface="Fira Sans ExtraLight" panose="020B04030500000200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6088" y="1088683"/>
            <a:ext cx="5413534" cy="5373398"/>
          </a:xfrm>
        </p:spPr>
        <p:txBody>
          <a:bodyPr anchor="t"/>
          <a:lstStyle>
            <a:lvl1pPr marL="0" indent="0">
              <a:buNone/>
              <a:defRPr sz="3700">
                <a:latin typeface="Fira Sans ExtraLight" panose="020B0403050000020004" pitchFamily="34" charset="0"/>
              </a:defRPr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564" y="2268379"/>
            <a:ext cx="3448900" cy="4202453"/>
          </a:xfrm>
        </p:spPr>
        <p:txBody>
          <a:bodyPr/>
          <a:lstStyle>
            <a:lvl1pPr marL="0" indent="0">
              <a:buNone/>
              <a:defRPr sz="1800">
                <a:latin typeface="Fira Sans ExtraLight" panose="020B0403050000020004" pitchFamily="34" charset="0"/>
              </a:defRPr>
            </a:lvl1pPr>
            <a:lvl2pPr marL="521528" indent="0">
              <a:buNone/>
              <a:defRPr sz="1600"/>
            </a:lvl2pPr>
            <a:lvl3pPr marL="1043056" indent="0">
              <a:buNone/>
              <a:defRPr sz="1400"/>
            </a:lvl3pPr>
            <a:lvl4pPr marL="1564584" indent="0">
              <a:buNone/>
              <a:defRPr sz="1100"/>
            </a:lvl4pPr>
            <a:lvl5pPr marL="2086112" indent="0">
              <a:buNone/>
              <a:defRPr sz="1100"/>
            </a:lvl5pPr>
            <a:lvl6pPr marL="2607640" indent="0">
              <a:buNone/>
              <a:defRPr sz="1100"/>
            </a:lvl6pPr>
            <a:lvl7pPr marL="3129168" indent="0">
              <a:buNone/>
              <a:defRPr sz="1100"/>
            </a:lvl7pPr>
            <a:lvl8pPr marL="3650696" indent="0">
              <a:buNone/>
              <a:defRPr sz="1100"/>
            </a:lvl8pPr>
            <a:lvl9pPr marL="4172224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ira Sans ExtraLight" panose="020B0403050000020004" pitchFamily="34" charset="0"/>
              </a:defRPr>
            </a:lvl1pPr>
          </a:lstStyle>
          <a:p>
            <a:fld id="{0B052313-9091-4C76-A5F9-A9D3259EC5F2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ira Sans ExtraLight" panose="020B0403050000020004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ira Sans ExtraLight" panose="020B0403050000020004" pitchFamily="34" charset="0"/>
              </a:defRPr>
            </a:lvl1pPr>
          </a:lstStyle>
          <a:p>
            <a:fld id="{6EC598DF-39CE-4AEC-A29A-A2FE2CD28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564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171" y="402569"/>
            <a:ext cx="9223058" cy="1461495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171" y="2012836"/>
            <a:ext cx="9223058" cy="4797552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171" y="7008172"/>
            <a:ext cx="2406015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Fira Sans Light" panose="020B0403050000020004" pitchFamily="34" charset="0"/>
              </a:defRPr>
            </a:lvl1pPr>
          </a:lstStyle>
          <a:p>
            <a:fld id="{0B052313-9091-4C76-A5F9-A9D3259EC5F2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2189" y="7008172"/>
            <a:ext cx="360902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Fira Sans Light" panose="020B0403050000020004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2214" y="7008172"/>
            <a:ext cx="2406015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Fira Sans Light" panose="020B0403050000020004" pitchFamily="34" charset="0"/>
              </a:defRPr>
            </a:lvl1pPr>
          </a:lstStyle>
          <a:p>
            <a:fld id="{6EC598DF-39CE-4AEC-A29A-A2FE2CD28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95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43056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tx1"/>
          </a:solidFill>
          <a:latin typeface="Fira Sans Light" panose="020B0403050000020004" pitchFamily="34" charset="0"/>
          <a:ea typeface="+mj-ea"/>
          <a:cs typeface="+mj-cs"/>
        </a:defRPr>
      </a:lvl1pPr>
    </p:titleStyle>
    <p:bodyStyle>
      <a:lvl1pPr marL="260764" indent="-260764" algn="l" defTabSz="1043056" rtl="0" eaLnBrk="1" latinLnBrk="0" hangingPunct="1">
        <a:lnSpc>
          <a:spcPct val="90000"/>
        </a:lnSpc>
        <a:spcBef>
          <a:spcPts val="1141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Fira Sans Light" panose="020B0403050000020004" pitchFamily="34" charset="0"/>
          <a:ea typeface="+mn-ea"/>
          <a:cs typeface="+mn-cs"/>
        </a:defRPr>
      </a:lvl1pPr>
      <a:lvl2pPr marL="782292" indent="-260764" algn="l" defTabSz="1043056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Fira Sans Light" panose="020B0403050000020004" pitchFamily="34" charset="0"/>
          <a:ea typeface="+mn-ea"/>
          <a:cs typeface="+mn-cs"/>
        </a:defRPr>
      </a:lvl2pPr>
      <a:lvl3pPr marL="1303820" indent="-260764" algn="l" defTabSz="1043056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Fira Sans Light" panose="020B0403050000020004" pitchFamily="34" charset="0"/>
          <a:ea typeface="+mn-ea"/>
          <a:cs typeface="+mn-cs"/>
        </a:defRPr>
      </a:lvl3pPr>
      <a:lvl4pPr marL="1825348" indent="-260764" algn="l" defTabSz="1043056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Fira Sans Light" panose="020B0403050000020004" pitchFamily="34" charset="0"/>
          <a:ea typeface="+mn-ea"/>
          <a:cs typeface="+mn-cs"/>
        </a:defRPr>
      </a:lvl4pPr>
      <a:lvl5pPr marL="2346876" indent="-260764" algn="l" defTabSz="1043056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Fira Sans Light" panose="020B0403050000020004" pitchFamily="34" charset="0"/>
          <a:ea typeface="+mn-ea"/>
          <a:cs typeface="+mn-cs"/>
        </a:defRPr>
      </a:lvl5pPr>
      <a:lvl6pPr marL="2868404" indent="-260764" algn="l" defTabSz="1043056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4.xml"/><Relationship Id="rId7" Type="http://schemas.openxmlformats.org/officeDocument/2006/relationships/image" Target="../media/image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image" Target="../media/image9.jpeg"/><Relationship Id="rId5" Type="http://schemas.openxmlformats.org/officeDocument/2006/relationships/diagramColors" Target="../diagrams/colors4.xml"/><Relationship Id="rId10" Type="http://schemas.microsoft.com/office/2007/relationships/hdphoto" Target="../media/hdphoto2.wdp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1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openxmlformats.org/officeDocument/2006/relationships/image" Target="../media/image15.png"/><Relationship Id="rId5" Type="http://schemas.openxmlformats.org/officeDocument/2006/relationships/diagramColors" Target="../diagrams/colors7.xml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1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openxmlformats.org/officeDocument/2006/relationships/image" Target="../media/image16.jpg"/><Relationship Id="rId5" Type="http://schemas.openxmlformats.org/officeDocument/2006/relationships/diagramColors" Target="../diagrams/colors8.xml"/><Relationship Id="rId10" Type="http://schemas.openxmlformats.org/officeDocument/2006/relationships/image" Target="../media/image15.pn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52" t="17566" r="11786" b="72910"/>
          <a:stretch/>
        </p:blipFill>
        <p:spPr bwMode="auto">
          <a:xfrm>
            <a:off x="6532494" y="101815"/>
            <a:ext cx="4071259" cy="97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Пользователь\Desktop\работа\Т большая 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70" y="920293"/>
            <a:ext cx="3419194" cy="542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97799" y="2108104"/>
            <a:ext cx="602257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800" b="1" dirty="0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ТОБОЛЬСКИЙ </a:t>
            </a:r>
          </a:p>
          <a:p>
            <a:pPr algn="r"/>
            <a:r>
              <a:rPr lang="ru-RU" sz="3800" b="1" dirty="0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ПЕДАГОГИЧЕСКИЙ </a:t>
            </a:r>
          </a:p>
          <a:p>
            <a:pPr algn="r"/>
            <a:r>
              <a:rPr lang="ru-RU" sz="3800" b="1" dirty="0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ИНСТИТУТ </a:t>
            </a:r>
          </a:p>
          <a:p>
            <a:pPr algn="r"/>
            <a:r>
              <a:rPr lang="ru-RU" sz="3800" b="1" dirty="0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ИМ. Д.И. МЕНДЕЛЕЕВА </a:t>
            </a:r>
            <a:endParaRPr lang="ru-RU" sz="3800" b="1" dirty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7799" y="4734898"/>
            <a:ext cx="8126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филиал Тюменского государственного </a:t>
            </a:r>
          </a:p>
          <a:p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университета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550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3144" y="839034"/>
            <a:ext cx="5987334" cy="2524125"/>
          </a:xfrm>
        </p:spPr>
        <p:txBody>
          <a:bodyPr lIns="91424" tIns="45712" rIns="91424" bIns="45712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70C0"/>
                </a:solidFill>
                <a:latin typeface="Constantia" panose="02030602050306030303" pitchFamily="18" charset="0"/>
              </a:rPr>
              <a:t>направление: </a:t>
            </a:r>
            <a:r>
              <a:rPr lang="ru-RU" sz="2800" b="1" dirty="0" smtClean="0">
                <a:effectLst/>
                <a:latin typeface="Constantia" panose="02030602050306030303" pitchFamily="18" charset="0"/>
              </a:rPr>
              <a:t>БИОЛОГИЯ</a:t>
            </a:r>
            <a:r>
              <a:rPr lang="ru-RU" sz="2800" dirty="0" smtClean="0">
                <a:effectLst/>
                <a:latin typeface="Constantia" panose="02030602050306030303" pitchFamily="18" charset="0"/>
                <a:ea typeface="Calibri"/>
                <a:cs typeface="Times New Roman"/>
              </a:rPr>
              <a:t/>
            </a:r>
            <a:br>
              <a:rPr lang="ru-RU" sz="2800" dirty="0" smtClean="0">
                <a:effectLst/>
                <a:latin typeface="Constantia" panose="02030602050306030303" pitchFamily="18" charset="0"/>
                <a:ea typeface="Calibri"/>
                <a:cs typeface="Times New Roman"/>
              </a:rPr>
            </a:br>
            <a:r>
              <a:rPr lang="ru-RU" sz="2800" b="1" dirty="0" smtClean="0">
                <a:effectLst/>
                <a:latin typeface="Constantia" panose="02030602050306030303" pitchFamily="18" charset="0"/>
              </a:rPr>
              <a:t/>
            </a:r>
            <a:br>
              <a:rPr lang="ru-RU" sz="2800" b="1" dirty="0" smtClean="0">
                <a:effectLst/>
                <a:latin typeface="Constantia" panose="02030602050306030303" pitchFamily="18" charset="0"/>
              </a:rPr>
            </a:br>
            <a:endParaRPr lang="ru-RU" sz="2800" dirty="0">
              <a:effectLst/>
              <a:latin typeface="Constantia" panose="02030602050306030303" pitchFamily="18" charset="0"/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782" y="3841362"/>
            <a:ext cx="2174429" cy="15663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срок обучения: </a:t>
            </a:r>
          </a:p>
          <a:p>
            <a:pPr algn="ctr">
              <a:lnSpc>
                <a:spcPct val="70000"/>
              </a:lnSpc>
            </a:pPr>
            <a:r>
              <a:rPr lang="ru-RU" sz="20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4 года</a:t>
            </a:r>
          </a:p>
          <a:p>
            <a:pPr algn="ctr">
              <a:lnSpc>
                <a:spcPct val="70000"/>
              </a:lnSpc>
            </a:pPr>
            <a:endParaRPr lang="ru-RU" sz="2000" b="1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algn="ctr">
              <a:lnSpc>
                <a:spcPct val="70000"/>
              </a:lnSpc>
            </a:pPr>
            <a:r>
              <a:rPr lang="ru-RU" sz="20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25 </a:t>
            </a:r>
            <a:r>
              <a:rPr lang="ru-RU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бюджетных мест</a:t>
            </a:r>
          </a:p>
          <a:p>
            <a:pPr algn="ctr"/>
            <a:endParaRPr lang="ru-RU" sz="1600" b="1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68354" y="1851756"/>
            <a:ext cx="3501688" cy="480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onstantia" panose="02030602050306030303" pitchFamily="18" charset="0"/>
              </a:rPr>
              <a:t>ТРУДОУСТРОЙСТВО:</a:t>
            </a:r>
            <a:r>
              <a:rPr lang="ru-RU" sz="2000" dirty="0" smtClean="0">
                <a:latin typeface="Constantia" panose="02030602050306030303" pitchFamily="18" charset="0"/>
              </a:rPr>
              <a:t> </a:t>
            </a:r>
          </a:p>
          <a:p>
            <a:endParaRPr lang="ru-RU" sz="1050" dirty="0" smtClean="0">
              <a:latin typeface="Constantia" panose="02030602050306030303" pitchFamily="18" charset="0"/>
            </a:endParaRPr>
          </a:p>
          <a:p>
            <a:pPr marL="285750" indent="-285750"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Constantia" panose="02030602050306030303" pitchFamily="18" charset="0"/>
              </a:rPr>
              <a:t>специалист по охране окружающей среды;</a:t>
            </a:r>
          </a:p>
          <a:p>
            <a:pPr marL="285750" indent="-285750"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Constantia" panose="02030602050306030303" pitchFamily="18" charset="0"/>
              </a:rPr>
              <a:t>инженер-эколог;</a:t>
            </a:r>
          </a:p>
          <a:p>
            <a:pPr marL="285750" indent="-285750"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Constantia" panose="02030602050306030303" pitchFamily="18" charset="0"/>
              </a:rPr>
              <a:t>специалист по противопожарной безопасности и охране труда;</a:t>
            </a:r>
          </a:p>
          <a:p>
            <a:pPr marL="285750" indent="-285750"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Constantia" panose="02030602050306030303" pitchFamily="18" charset="0"/>
              </a:rPr>
              <a:t>специалист экспертных и надзорных организаций;</a:t>
            </a:r>
          </a:p>
          <a:p>
            <a:pPr marL="285750" indent="-285750"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Constantia" panose="02030602050306030303" pitchFamily="18" charset="0"/>
              </a:rPr>
              <a:t>аудитор.</a:t>
            </a:r>
          </a:p>
          <a:p>
            <a:endParaRPr lang="ru-RU" sz="2000" dirty="0">
              <a:latin typeface="Constantia" panose="02030602050306030303" pitchFamily="18" charset="0"/>
            </a:endParaRPr>
          </a:p>
        </p:txBody>
      </p:sp>
      <p:sp>
        <p:nvSpPr>
          <p:cNvPr id="8" name="Прямоугольник с двумя усеченными противолежащими углами 10"/>
          <p:cNvSpPr/>
          <p:nvPr/>
        </p:nvSpPr>
        <p:spPr>
          <a:xfrm>
            <a:off x="827782" y="2167263"/>
            <a:ext cx="5573027" cy="1080120"/>
          </a:xfrm>
          <a:prstGeom prst="snip2Diag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Constantia" panose="02030602050306030303" pitchFamily="18" charset="0"/>
              </a:rPr>
              <a:t>профиль</a:t>
            </a:r>
            <a:r>
              <a:rPr lang="ru-RU" sz="2000" b="1" dirty="0">
                <a:solidFill>
                  <a:schemeClr val="bg1"/>
                </a:solidFill>
                <a:latin typeface="Constantia" panose="02030602050306030303" pitchFamily="18" charset="0"/>
              </a:rPr>
              <a:t>:</a:t>
            </a:r>
            <a:r>
              <a:rPr lang="ru-RU" sz="2000" b="1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Биоэкология</a:t>
            </a:r>
            <a:r>
              <a:rPr lang="ru-RU" sz="2000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onstantia" panose="02030602050306030303" pitchFamily="18" charset="0"/>
              </a:rPr>
              <a:t>и </a:t>
            </a:r>
            <a:r>
              <a:rPr lang="ru-RU" sz="2000" b="1" dirty="0" err="1">
                <a:solidFill>
                  <a:schemeClr val="bg1"/>
                </a:solidFill>
                <a:latin typeface="Constantia" panose="02030602050306030303" pitchFamily="18" charset="0"/>
              </a:rPr>
              <a:t>техносферная</a:t>
            </a:r>
            <a:r>
              <a:rPr lang="ru-RU" sz="2000" b="1" dirty="0">
                <a:solidFill>
                  <a:schemeClr val="bg1"/>
                </a:solidFill>
                <a:latin typeface="Constantia" panose="02030602050306030303" pitchFamily="18" charset="0"/>
              </a:rPr>
              <a:t> безопасность</a:t>
            </a:r>
            <a:endParaRPr lang="ru-RU" sz="2000" b="1" dirty="0">
              <a:solidFill>
                <a:schemeClr val="bg1"/>
              </a:solidFill>
              <a:latin typeface="Constantia" panose="02030602050306030303" pitchFamily="18" charset="0"/>
              <a:ea typeface="Calibri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3324" y="3841362"/>
            <a:ext cx="2597026" cy="30863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ВСТУПИТЕЛЬНЫЕ ИСПЫТАНИЯ</a:t>
            </a:r>
          </a:p>
          <a:p>
            <a:pPr algn="ctr"/>
            <a:endParaRPr lang="ru-RU" sz="1050" b="1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fontAlgn="ctr"/>
            <a:r>
              <a:rPr lang="ru-RU" sz="1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ОБЯЗАТЕЛЬНЫЕ:</a:t>
            </a:r>
          </a:p>
          <a:p>
            <a:pPr fontAlgn="ctr"/>
            <a:r>
              <a:rPr lang="ru-RU" sz="1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- Русский </a:t>
            </a:r>
            <a:r>
              <a:rPr lang="ru-RU" sz="1400" dirty="0">
                <a:solidFill>
                  <a:schemeClr val="tx1"/>
                </a:solidFill>
                <a:latin typeface="Constantia" panose="02030602050306030303" pitchFamily="18" charset="0"/>
              </a:rPr>
              <a:t>язык</a:t>
            </a:r>
          </a:p>
          <a:p>
            <a:pPr fontAlgn="ctr"/>
            <a:r>
              <a:rPr lang="ru-RU" sz="1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- Биология</a:t>
            </a:r>
          </a:p>
          <a:p>
            <a:pPr marL="285750" indent="-285750" fontAlgn="ctr">
              <a:buFontTx/>
              <a:buChar char="-"/>
            </a:pPr>
            <a:endParaRPr lang="ru-RU" sz="14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fontAlgn="ctr"/>
            <a:r>
              <a:rPr lang="ru-RU" sz="1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ПО ВЫБОРУ:</a:t>
            </a:r>
          </a:p>
          <a:p>
            <a:pPr fontAlgn="ctr"/>
            <a:r>
              <a:rPr lang="ru-RU" sz="1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- Математика</a:t>
            </a:r>
            <a:endParaRPr lang="ru-RU" sz="14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fontAlgn="ctr"/>
            <a:r>
              <a:rPr lang="ru-RU" sz="1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- Информатика </a:t>
            </a:r>
            <a:r>
              <a:rPr lang="ru-RU" sz="1400" dirty="0">
                <a:solidFill>
                  <a:schemeClr val="tx1"/>
                </a:solidFill>
                <a:latin typeface="Constantia" panose="02030602050306030303" pitchFamily="18" charset="0"/>
              </a:rPr>
              <a:t>и ИКТ</a:t>
            </a:r>
          </a:p>
          <a:p>
            <a:pPr fontAlgn="ctr"/>
            <a:r>
              <a:rPr lang="ru-RU" sz="1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- Физика</a:t>
            </a:r>
            <a:endParaRPr lang="ru-RU" sz="14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fontAlgn="ctr"/>
            <a:r>
              <a:rPr lang="ru-RU" sz="1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- Химия</a:t>
            </a:r>
            <a:endParaRPr lang="ru-RU" sz="14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fontAlgn="t"/>
            <a:r>
              <a:rPr lang="ru-RU" sz="1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- Иностранный язык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19951" y="607905"/>
            <a:ext cx="8036719" cy="800100"/>
          </a:xfrm>
        </p:spPr>
        <p:txBody>
          <a:bodyPr lIns="91424" tIns="45712" rIns="91424" bIns="45712">
            <a:noAutofit/>
          </a:bodyPr>
          <a:lstStyle/>
          <a:p>
            <a:pPr eaLnBrk="1" hangingPunct="1"/>
            <a:r>
              <a:rPr lang="ru-RU" altLang="ru-RU" sz="2800" b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ВЫСШЕЕ ОБРАЗОВАНИЕ: </a:t>
            </a:r>
            <a:br>
              <a:rPr lang="ru-RU" altLang="ru-RU" sz="2800" b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БАКАЛАВРИАТ</a:t>
            </a:r>
            <a:br>
              <a:rPr lang="ru-RU" altLang="ru-RU" sz="2800" b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</a:br>
            <a:endParaRPr lang="ru-RU" altLang="ru-RU" sz="2800" b="1" dirty="0" smtClean="0"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47112" y="1441294"/>
            <a:ext cx="9055476" cy="2033587"/>
          </a:xfrm>
          <a:prstGeom prst="round2DiagRect">
            <a:avLst/>
          </a:prstGeom>
        </p:spPr>
        <p:txBody>
          <a:bodyPr lIns="91424" tIns="45712" rIns="91424" bIns="45712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600" b="1" dirty="0">
                <a:solidFill>
                  <a:srgbClr val="0070C0"/>
                </a:solidFill>
                <a:latin typeface="Constantia" panose="02030602050306030303" pitchFamily="18" charset="0"/>
              </a:rPr>
              <a:t>направление: </a:t>
            </a:r>
            <a:r>
              <a:rPr lang="ru-RU" sz="2600" b="1" dirty="0" smtClean="0">
                <a:effectLst/>
                <a:latin typeface="Constantia" panose="02030602050306030303" pitchFamily="18" charset="0"/>
              </a:rPr>
              <a:t>ПСИХОЛОГО-ПЕДАГОГИЧЕСКОЕ ОБРАЗОВАНИЕ</a:t>
            </a:r>
            <a:r>
              <a:rPr lang="ru-RU" sz="2600" dirty="0" smtClean="0">
                <a:effectLst/>
                <a:latin typeface="Constantia" panose="02030602050306030303" pitchFamily="18" charset="0"/>
                <a:ea typeface="Calibri"/>
                <a:cs typeface="Times New Roman"/>
              </a:rPr>
              <a:t/>
            </a:r>
            <a:br>
              <a:rPr lang="ru-RU" sz="2600" dirty="0" smtClean="0">
                <a:effectLst/>
                <a:latin typeface="Constantia" panose="02030602050306030303" pitchFamily="18" charset="0"/>
                <a:ea typeface="Calibri"/>
                <a:cs typeface="Times New Roman"/>
              </a:rPr>
            </a:br>
            <a:r>
              <a:rPr lang="ru-RU" sz="2600" dirty="0" smtClean="0">
                <a:effectLst/>
                <a:latin typeface="Constantia" panose="02030602050306030303" pitchFamily="18" charset="0"/>
                <a:ea typeface="Calibri"/>
                <a:cs typeface="Times New Roman"/>
              </a:rPr>
              <a:t/>
            </a:r>
            <a:br>
              <a:rPr lang="ru-RU" sz="2600" dirty="0" smtClean="0">
                <a:effectLst/>
                <a:latin typeface="Constantia" panose="02030602050306030303" pitchFamily="18" charset="0"/>
                <a:ea typeface="Calibri"/>
                <a:cs typeface="Times New Roman"/>
              </a:rPr>
            </a:br>
            <a:r>
              <a:rPr lang="ru-RU" sz="2600" b="1" dirty="0" smtClean="0">
                <a:effectLst/>
                <a:latin typeface="Constantia" panose="02030602050306030303" pitchFamily="18" charset="0"/>
              </a:rPr>
              <a:t/>
            </a:r>
            <a:br>
              <a:rPr lang="ru-RU" sz="2600" b="1" dirty="0" smtClean="0">
                <a:effectLst/>
                <a:latin typeface="Constantia" panose="02030602050306030303" pitchFamily="18" charset="0"/>
              </a:rPr>
            </a:br>
            <a:endParaRPr lang="ru-RU" sz="2600" dirty="0">
              <a:effectLst/>
              <a:latin typeface="Constantia" panose="02030602050306030303" pitchFamily="18" charset="0"/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7505" y="4442491"/>
            <a:ext cx="2600599" cy="12939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срок обучения: </a:t>
            </a:r>
          </a:p>
          <a:p>
            <a:pPr algn="ctr">
              <a:lnSpc>
                <a:spcPct val="70000"/>
              </a:lnSpc>
            </a:pPr>
            <a:r>
              <a:rPr lang="ru-RU" sz="20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4 года</a:t>
            </a:r>
          </a:p>
          <a:p>
            <a:pPr algn="ctr">
              <a:lnSpc>
                <a:spcPct val="70000"/>
              </a:lnSpc>
            </a:pPr>
            <a:endParaRPr lang="ru-RU" sz="2000" b="1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algn="ctr">
              <a:lnSpc>
                <a:spcPct val="70000"/>
              </a:lnSpc>
            </a:pPr>
            <a:r>
              <a:rPr lang="ru-RU" sz="20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23 </a:t>
            </a:r>
            <a:r>
              <a:rPr lang="ru-RU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бюджетных места</a:t>
            </a:r>
            <a:endParaRPr lang="ru-RU" sz="1600" b="1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59062" y="3006539"/>
            <a:ext cx="3182987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nstantia" panose="02030602050306030303" pitchFamily="18" charset="0"/>
              </a:rPr>
              <a:t>ТРУДОУСТРОЙСТВО:</a:t>
            </a:r>
            <a:r>
              <a:rPr lang="ru-RU" dirty="0" smtClean="0">
                <a:latin typeface="Constantia" panose="02030602050306030303" pitchFamily="18" charset="0"/>
              </a:rPr>
              <a:t> </a:t>
            </a:r>
          </a:p>
          <a:p>
            <a:endParaRPr lang="ru-RU" sz="1000" dirty="0" smtClean="0">
              <a:latin typeface="Constantia" panose="02030602050306030303" pitchFamily="18" charset="0"/>
            </a:endParaRPr>
          </a:p>
          <a:p>
            <a:pPr marL="285750" indent="-285750"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учреждения образования различных уровней</a:t>
            </a:r>
            <a:r>
              <a:rPr lang="ru-RU" sz="1600" dirty="0" smtClean="0">
                <a:latin typeface="Constantia" panose="02030602050306030303" pitchFamily="18" charset="0"/>
              </a:rPr>
              <a:t>;</a:t>
            </a:r>
          </a:p>
          <a:p>
            <a:pPr marL="285750" indent="-285750"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учреждения здравоохранения</a:t>
            </a:r>
            <a:r>
              <a:rPr lang="ru-RU" sz="1600" dirty="0" smtClean="0">
                <a:latin typeface="Constantia" panose="02030602050306030303" pitchFamily="18" charset="0"/>
              </a:rPr>
              <a:t>;</a:t>
            </a:r>
          </a:p>
          <a:p>
            <a:pPr marL="285750" indent="-285750"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учреждения комитетов по делам молодежи</a:t>
            </a:r>
            <a:r>
              <a:rPr lang="ru-RU" sz="1600" dirty="0" smtClean="0">
                <a:latin typeface="Constantia" panose="02030602050306030303" pitchFamily="18" charset="0"/>
              </a:rPr>
              <a:t>;</a:t>
            </a:r>
          </a:p>
          <a:p>
            <a:pPr marL="285750" indent="-285750"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учреждения социальной защиты населения</a:t>
            </a:r>
            <a:r>
              <a:rPr lang="ru-RU" sz="1600" dirty="0" smtClean="0">
                <a:latin typeface="Constantia" panose="02030602050306030303" pitchFamily="18" charset="0"/>
              </a:rPr>
              <a:t>;</a:t>
            </a:r>
          </a:p>
          <a:p>
            <a:pPr marL="285750" indent="-285750"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учреждения, относящиеся к системе органов внутренних дел.</a:t>
            </a:r>
            <a:endParaRPr lang="ru-RU" sz="1600" dirty="0" smtClean="0">
              <a:latin typeface="Constantia" panose="02030602050306030303" pitchFamily="18" charset="0"/>
            </a:endParaRPr>
          </a:p>
          <a:p>
            <a:endParaRPr lang="ru-RU" dirty="0">
              <a:latin typeface="Constantia" panose="02030602050306030303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6584" y="2719669"/>
            <a:ext cx="5611879" cy="10801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  <a:effectLst/>
                <a:latin typeface="Constantia" panose="02030602050306030303" pitchFamily="18" charset="0"/>
              </a:rPr>
              <a:t>профиль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Constantia" panose="02030602050306030303" pitchFamily="18" charset="0"/>
              </a:rPr>
              <a:t>: Психология и социальная педагогика</a:t>
            </a:r>
            <a:endParaRPr lang="ru-RU" sz="2400" b="1" dirty="0">
              <a:solidFill>
                <a:schemeClr val="tx1"/>
              </a:solidFill>
              <a:effectLst/>
              <a:latin typeface="Constantia" panose="0203060205030603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4232" y="4451374"/>
            <a:ext cx="2279848" cy="261797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ВСТУПИТЕЛЬНЫЕ ИСПЫТАНИЯ</a:t>
            </a:r>
          </a:p>
          <a:p>
            <a:pPr algn="ctr"/>
            <a:endParaRPr lang="ru-RU" sz="1050" b="1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fontAlgn="ctr"/>
            <a:r>
              <a:rPr lang="ru-RU" sz="1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ОБЯЗАТЕЛЬНЫЕ:</a:t>
            </a:r>
          </a:p>
          <a:p>
            <a:pPr fontAlgn="ctr"/>
            <a:r>
              <a:rPr lang="ru-RU" sz="1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- Русский </a:t>
            </a:r>
            <a:r>
              <a:rPr lang="ru-RU" sz="1400" dirty="0">
                <a:solidFill>
                  <a:schemeClr val="tx1"/>
                </a:solidFill>
                <a:latin typeface="Constantia" panose="02030602050306030303" pitchFamily="18" charset="0"/>
              </a:rPr>
              <a:t>язык</a:t>
            </a:r>
          </a:p>
          <a:p>
            <a:pPr fontAlgn="ctr"/>
            <a:r>
              <a:rPr lang="ru-RU" sz="1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- Биология</a:t>
            </a:r>
          </a:p>
          <a:p>
            <a:pPr marL="285750" indent="-285750" fontAlgn="ctr">
              <a:buFontTx/>
              <a:buChar char="-"/>
            </a:pPr>
            <a:endParaRPr lang="ru-RU" sz="14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fontAlgn="ctr"/>
            <a:r>
              <a:rPr lang="ru-RU" sz="1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ПО ВЫБОРУ:</a:t>
            </a:r>
          </a:p>
          <a:p>
            <a:pPr fontAlgn="ctr"/>
            <a:r>
              <a:rPr lang="ru-RU" sz="1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- Математика</a:t>
            </a:r>
            <a:endParaRPr lang="ru-RU" sz="14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fontAlgn="ctr"/>
            <a:r>
              <a:rPr lang="ru-RU" sz="1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- Обществознание</a:t>
            </a:r>
            <a:endParaRPr lang="ru-RU" sz="14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fontAlgn="t"/>
            <a:r>
              <a:rPr lang="ru-RU" sz="1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- Иностранный язык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19951" y="607905"/>
            <a:ext cx="8036719" cy="800100"/>
          </a:xfrm>
        </p:spPr>
        <p:txBody>
          <a:bodyPr lIns="91424" tIns="45712" rIns="91424" bIns="45712">
            <a:noAutofit/>
          </a:bodyPr>
          <a:lstStyle/>
          <a:p>
            <a:pPr eaLnBrk="1" hangingPunct="1"/>
            <a:r>
              <a:rPr lang="ru-RU" altLang="ru-RU" sz="2800" b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ВЫСШЕЕ ОБРАЗОВАНИЕ: </a:t>
            </a:r>
            <a:br>
              <a:rPr lang="ru-RU" altLang="ru-RU" sz="2800" b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БАКАЛАВРИАТ</a:t>
            </a:r>
            <a:br>
              <a:rPr lang="ru-RU" altLang="ru-RU" sz="2800" b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</a:br>
            <a:endParaRPr lang="ru-RU" altLang="ru-RU" sz="2800" b="1" dirty="0" smtClean="0"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19951" y="607905"/>
            <a:ext cx="8036719" cy="800100"/>
          </a:xfrm>
        </p:spPr>
        <p:txBody>
          <a:bodyPr lIns="91424" tIns="45712" rIns="91424" bIns="45712">
            <a:noAutofit/>
          </a:bodyPr>
          <a:lstStyle/>
          <a:p>
            <a:pPr eaLnBrk="1" hangingPunct="1"/>
            <a:r>
              <a:rPr lang="ru-RU" altLang="ru-RU" sz="2800" b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ВЫСШЕЕ ОБРАЗОВАНИЕ: </a:t>
            </a:r>
            <a:br>
              <a:rPr lang="ru-RU" altLang="ru-RU" sz="2800" b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БАКАЛАВРИАТ</a:t>
            </a:r>
            <a:br>
              <a:rPr lang="ru-RU" altLang="ru-RU" sz="2800" b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</a:br>
            <a:endParaRPr lang="ru-RU" altLang="ru-RU" sz="2800" b="1" dirty="0" smtClean="0"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6023" y="1240412"/>
            <a:ext cx="7759787" cy="2033587"/>
          </a:xfrm>
          <a:prstGeom prst="round2DiagRect">
            <a:avLst/>
          </a:prstGeom>
        </p:spPr>
        <p:txBody>
          <a:bodyPr lIns="91424" tIns="45712" rIns="91424" bIns="45712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70C0"/>
                </a:solidFill>
                <a:latin typeface="Constantia" panose="02030602050306030303" pitchFamily="18" charset="0"/>
              </a:rPr>
              <a:t>направление: </a:t>
            </a:r>
            <a:r>
              <a:rPr lang="ru-RU" sz="2800" b="1" dirty="0" smtClean="0">
                <a:effectLst/>
                <a:latin typeface="Constantia" panose="02030602050306030303" pitchFamily="18" charset="0"/>
              </a:rPr>
              <a:t>ЛИНГВИСТИКА</a:t>
            </a:r>
            <a:r>
              <a:rPr lang="ru-RU" sz="2800" dirty="0" smtClean="0">
                <a:effectLst/>
                <a:latin typeface="Constantia" panose="02030602050306030303" pitchFamily="18" charset="0"/>
                <a:ea typeface="Calibri"/>
                <a:cs typeface="Times New Roman"/>
              </a:rPr>
              <a:t/>
            </a:r>
            <a:br>
              <a:rPr lang="ru-RU" sz="2800" dirty="0" smtClean="0">
                <a:effectLst/>
                <a:latin typeface="Constantia" panose="02030602050306030303" pitchFamily="18" charset="0"/>
                <a:ea typeface="Calibri"/>
                <a:cs typeface="Times New Roman"/>
              </a:rPr>
            </a:br>
            <a:r>
              <a:rPr lang="ru-RU" sz="2800" dirty="0" smtClean="0">
                <a:effectLst/>
                <a:latin typeface="Constantia" panose="02030602050306030303" pitchFamily="18" charset="0"/>
                <a:ea typeface="Calibri"/>
                <a:cs typeface="Times New Roman"/>
              </a:rPr>
              <a:t/>
            </a:r>
            <a:br>
              <a:rPr lang="ru-RU" sz="2800" dirty="0" smtClean="0">
                <a:effectLst/>
                <a:latin typeface="Constantia" panose="02030602050306030303" pitchFamily="18" charset="0"/>
                <a:ea typeface="Calibri"/>
                <a:cs typeface="Times New Roman"/>
              </a:rPr>
            </a:br>
            <a:r>
              <a:rPr lang="ru-RU" sz="2800" b="1" dirty="0" smtClean="0">
                <a:effectLst/>
                <a:latin typeface="Constantia" panose="02030602050306030303" pitchFamily="18" charset="0"/>
              </a:rPr>
              <a:t/>
            </a:r>
            <a:br>
              <a:rPr lang="ru-RU" sz="2800" b="1" dirty="0" smtClean="0">
                <a:effectLst/>
                <a:latin typeface="Constantia" panose="02030602050306030303" pitchFamily="18" charset="0"/>
              </a:rPr>
            </a:br>
            <a:endParaRPr lang="ru-RU" sz="2800" dirty="0">
              <a:effectLst/>
              <a:latin typeface="Constantia" panose="02030602050306030303" pitchFamily="18" charset="0"/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4897" y="4101334"/>
            <a:ext cx="2491032" cy="15919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срок обучения: </a:t>
            </a:r>
          </a:p>
          <a:p>
            <a:pPr algn="ctr">
              <a:lnSpc>
                <a:spcPct val="70000"/>
              </a:lnSpc>
            </a:pPr>
            <a:r>
              <a:rPr lang="ru-RU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4 года</a:t>
            </a:r>
          </a:p>
          <a:p>
            <a:pPr algn="ctr">
              <a:lnSpc>
                <a:spcPct val="70000"/>
              </a:lnSpc>
            </a:pPr>
            <a:endParaRPr lang="ru-RU" b="1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algn="ctr">
              <a:lnSpc>
                <a:spcPct val="70000"/>
              </a:lnSpc>
            </a:pPr>
            <a:r>
              <a:rPr lang="ru-RU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4 </a:t>
            </a:r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бюджетных места</a:t>
            </a:r>
          </a:p>
          <a:p>
            <a:pPr algn="ctr"/>
            <a:endParaRPr lang="ru-RU" sz="1400" b="1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87870" y="4101334"/>
            <a:ext cx="3785683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nstantia" panose="02030602050306030303" pitchFamily="18" charset="0"/>
              </a:rPr>
              <a:t>ТРУДОУСТРОЙСТВО:</a:t>
            </a:r>
            <a:r>
              <a:rPr lang="ru-RU" dirty="0" smtClean="0">
                <a:latin typeface="Constantia" panose="02030602050306030303" pitchFamily="18" charset="0"/>
              </a:rPr>
              <a:t> </a:t>
            </a:r>
          </a:p>
          <a:p>
            <a:endParaRPr lang="ru-RU" sz="1000" dirty="0" smtClean="0">
              <a:latin typeface="Constantia" panose="02030602050306030303" pitchFamily="18" charset="0"/>
            </a:endParaRPr>
          </a:p>
          <a:p>
            <a:pPr marL="285750" indent="-285750"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учреждения образования различных уровней</a:t>
            </a:r>
            <a:r>
              <a:rPr lang="ru-RU" sz="1600" dirty="0" smtClean="0">
                <a:latin typeface="Constantia" panose="02030602050306030303" pitchFamily="18" charset="0"/>
              </a:rPr>
              <a:t>;</a:t>
            </a:r>
          </a:p>
          <a:p>
            <a:pPr marL="285750" indent="-285750"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специализированные языковые школы</a:t>
            </a:r>
            <a:r>
              <a:rPr lang="ru-RU" sz="1600" dirty="0" smtClean="0">
                <a:latin typeface="Constantia" panose="02030602050306030303" pitchFamily="18" charset="0"/>
              </a:rPr>
              <a:t>;</a:t>
            </a:r>
          </a:p>
          <a:p>
            <a:pPr marL="285750" indent="-285750"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лингвистические центры и студии</a:t>
            </a:r>
            <a:r>
              <a:rPr lang="ru-RU" sz="1600" dirty="0" smtClean="0">
                <a:latin typeface="Constantia" panose="02030602050306030303" pitchFamily="18" charset="0"/>
              </a:rPr>
              <a:t>;</a:t>
            </a:r>
          </a:p>
          <a:p>
            <a:pPr marL="285750" indent="-285750"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СМИ</a:t>
            </a:r>
            <a:r>
              <a:rPr lang="ru-RU" sz="1600" dirty="0" smtClean="0">
                <a:latin typeface="Constantia" panose="02030602050306030303" pitchFamily="18" charset="0"/>
              </a:rPr>
              <a:t>;</a:t>
            </a:r>
          </a:p>
          <a:p>
            <a:pPr marL="285750" indent="-285750"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переводческая деятельность.</a:t>
            </a:r>
            <a:endParaRPr lang="ru-RU" sz="1600" dirty="0" smtClean="0">
              <a:latin typeface="Constantia" panose="02030602050306030303" pitchFamily="18" charset="0"/>
            </a:endParaRPr>
          </a:p>
          <a:p>
            <a:endParaRPr lang="ru-RU" dirty="0">
              <a:latin typeface="Constantia" panose="02030602050306030303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36954" y="2257206"/>
            <a:ext cx="8036769" cy="13716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ru-RU" sz="2400" dirty="0">
                <a:solidFill>
                  <a:schemeClr val="bg1"/>
                </a:solidFill>
                <a:latin typeface="Constantia" panose="02030602050306030303" pitchFamily="18" charset="0"/>
              </a:rPr>
              <a:t>профиль</a:t>
            </a:r>
            <a:r>
              <a:rPr lang="ru-RU" sz="2400" b="1" dirty="0">
                <a:solidFill>
                  <a:schemeClr val="bg1"/>
                </a:solidFill>
                <a:latin typeface="Constantia" panose="02030602050306030303" pitchFamily="18" charset="0"/>
              </a:rPr>
              <a:t>:</a:t>
            </a:r>
            <a:r>
              <a:rPr lang="ru-RU" sz="2400" b="1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Теория </a:t>
            </a:r>
            <a:r>
              <a:rPr lang="ru-RU" sz="2400" b="1" dirty="0">
                <a:solidFill>
                  <a:schemeClr val="bg1"/>
                </a:solidFill>
                <a:latin typeface="Constantia" panose="02030602050306030303" pitchFamily="18" charset="0"/>
              </a:rPr>
              <a:t>и методика преподавания иностранных языков и культур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73821" y="4123727"/>
            <a:ext cx="2567880" cy="264126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ВСТУПИТЕЛЬНЫЕ ИСПЫТАНИЯ</a:t>
            </a:r>
          </a:p>
          <a:p>
            <a:pPr algn="ctr"/>
            <a:endParaRPr lang="ru-RU" sz="1050" b="1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fontAlgn="ctr"/>
            <a:r>
              <a:rPr lang="ru-RU" sz="1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ОБЯЗАТЕЛЬНЫЕ:</a:t>
            </a:r>
          </a:p>
          <a:p>
            <a:pPr fontAlgn="ctr"/>
            <a:r>
              <a:rPr lang="ru-RU" sz="1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- Русский </a:t>
            </a:r>
            <a:r>
              <a:rPr lang="ru-RU" sz="1400" dirty="0">
                <a:solidFill>
                  <a:schemeClr val="tx1"/>
                </a:solidFill>
                <a:latin typeface="Constantia" panose="02030602050306030303" pitchFamily="18" charset="0"/>
              </a:rPr>
              <a:t>язык</a:t>
            </a:r>
          </a:p>
          <a:p>
            <a:pPr fontAlgn="ctr"/>
            <a:r>
              <a:rPr lang="ru-RU" sz="1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- Иностранный язык</a:t>
            </a:r>
          </a:p>
          <a:p>
            <a:pPr marL="285750" indent="-285750" fontAlgn="ctr">
              <a:buFontTx/>
              <a:buChar char="-"/>
            </a:pPr>
            <a:endParaRPr lang="ru-RU" sz="14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fontAlgn="ctr"/>
            <a:r>
              <a:rPr lang="ru-RU" sz="1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ПО ВЫБОРУ:</a:t>
            </a:r>
          </a:p>
          <a:p>
            <a:pPr fontAlgn="ctr"/>
            <a:r>
              <a:rPr lang="ru-RU" sz="1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- Литература</a:t>
            </a:r>
            <a:endParaRPr lang="ru-RU" sz="14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fontAlgn="ctr"/>
            <a:r>
              <a:rPr lang="ru-RU" sz="1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- Обществознание</a:t>
            </a:r>
            <a:endParaRPr lang="ru-RU" sz="14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fontAlgn="t"/>
            <a:r>
              <a:rPr lang="ru-RU" sz="1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- Информатика и ИКТ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44813" y="197224"/>
            <a:ext cx="8515350" cy="13255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Constantia" panose="02030602050306030303" pitchFamily="18" charset="0"/>
              </a:rPr>
              <a:t>ИНДИВИДУАЛЬНЫЕ ДОСТИЖЕНИЯ </a:t>
            </a:r>
            <a:r>
              <a:rPr lang="ru-RU" sz="2800" b="1" dirty="0">
                <a:latin typeface="Constantia" panose="02030602050306030303" pitchFamily="18" charset="0"/>
              </a:rPr>
              <a:t>ПОСТУПАЮЩИХ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220204059"/>
              </p:ext>
            </p:extLst>
          </p:nvPr>
        </p:nvGraphicFramePr>
        <p:xfrm>
          <a:off x="502023" y="717175"/>
          <a:ext cx="9735671" cy="6844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4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44813" y="197224"/>
            <a:ext cx="8515350" cy="13255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Constantia" panose="02030602050306030303" pitchFamily="18" charset="0"/>
              </a:rPr>
              <a:t>ЭТАПЫ ЗАЧИСЛЕНИЯ</a:t>
            </a:r>
            <a:endParaRPr lang="ru-RU" sz="2800" b="1" dirty="0">
              <a:latin typeface="Constantia" panose="02030602050306030303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192751355"/>
              </p:ext>
            </p:extLst>
          </p:nvPr>
        </p:nvGraphicFramePr>
        <p:xfrm>
          <a:off x="627018" y="1665578"/>
          <a:ext cx="9466216" cy="5249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4783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4" tIns="45712" rIns="91424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ЦЕЛЕВОЙ ПРИЕМ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60338" y="1725142"/>
            <a:ext cx="72057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Constantia" panose="02030602050306030303" pitchFamily="18" charset="0"/>
              </a:rPr>
              <a:t>Количество мест на целевое обучение будет известно </a:t>
            </a:r>
            <a:r>
              <a:rPr lang="ru-RU" sz="3600" b="1" dirty="0">
                <a:latin typeface="Constantia" panose="02030602050306030303" pitchFamily="18" charset="0"/>
              </a:rPr>
              <a:t>1 июня 2021 </a:t>
            </a:r>
            <a:r>
              <a:rPr lang="ru-RU" sz="2800" dirty="0" smtClean="0">
                <a:latin typeface="Constantia" panose="02030602050306030303" pitchFamily="18" charset="0"/>
              </a:rPr>
              <a:t>года</a:t>
            </a:r>
            <a:endParaRPr lang="ru-RU" sz="2800" dirty="0">
              <a:latin typeface="Constantia" panose="02030602050306030303" pitchFamily="18" charset="0"/>
            </a:endParaRPr>
          </a:p>
        </p:txBody>
      </p:sp>
      <p:pic>
        <p:nvPicPr>
          <p:cNvPr id="1026" name="Picture 2" descr="http://fakelhotel.ru/artimg/images/%D0%B0%D0%B1%D0%B8%D1%82%D1%83%D1%80%D0%B8%D0%B5%D0%BD%D1%82%D0%B0%D0%B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47" y="3720352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static.tildacdn.com/tild6335-6238-4533-a263-326463353062/SEO_Copyright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651" y="3540352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pinclipart.com/picdir/big/495-4950433_knowledge-clipart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391" y="3720352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91824" y="6060352"/>
            <a:ext cx="20708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onstantia" panose="02030602050306030303" pitchFamily="18" charset="0"/>
              </a:rPr>
              <a:t>Абитуриент/</a:t>
            </a:r>
          </a:p>
          <a:p>
            <a:pPr algn="ctr"/>
            <a:r>
              <a:rPr lang="ru-RU" sz="2000" dirty="0" smtClean="0">
                <a:latin typeface="Constantia" panose="02030602050306030303" pitchFamily="18" charset="0"/>
              </a:rPr>
              <a:t>законные представители</a:t>
            </a:r>
            <a:endParaRPr lang="ru-RU" sz="2000" dirty="0">
              <a:latin typeface="Constantia" panose="020306020503060303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77771" y="6060352"/>
            <a:ext cx="2817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onstantia" panose="02030602050306030303" pitchFamily="18" charset="0"/>
              </a:rPr>
              <a:t>ДОГОВОР </a:t>
            </a:r>
          </a:p>
          <a:p>
            <a:pPr algn="ctr"/>
            <a:r>
              <a:rPr lang="ru-RU" sz="2000" dirty="0" smtClean="0">
                <a:latin typeface="Constantia" panose="02030602050306030303" pitchFamily="18" charset="0"/>
              </a:rPr>
              <a:t>о целевом обучении</a:t>
            </a:r>
            <a:endParaRPr lang="ru-RU" sz="2000" dirty="0">
              <a:latin typeface="Constantia" panose="020306020503060303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90804" y="6052020"/>
            <a:ext cx="27511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onstantia" panose="02030602050306030303" pitchFamily="18" charset="0"/>
              </a:rPr>
              <a:t>Заказчик </a:t>
            </a:r>
          </a:p>
          <a:p>
            <a:pPr algn="ctr"/>
            <a:r>
              <a:rPr lang="ru-RU" sz="2000" dirty="0" smtClean="0">
                <a:latin typeface="Constantia" panose="02030602050306030303" pitchFamily="18" charset="0"/>
              </a:rPr>
              <a:t>(предприятие/</a:t>
            </a:r>
          </a:p>
          <a:p>
            <a:pPr algn="ctr"/>
            <a:r>
              <a:rPr lang="ru-RU" sz="2000" dirty="0" smtClean="0">
                <a:latin typeface="Constantia" panose="02030602050306030303" pitchFamily="18" charset="0"/>
              </a:rPr>
              <a:t>Учреждение)</a:t>
            </a:r>
            <a:endParaRPr lang="ru-RU" sz="2000" dirty="0">
              <a:latin typeface="Constantia" panose="02030602050306030303" pitchFamily="18" charset="0"/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3514381" y="4428565"/>
            <a:ext cx="618565" cy="770964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>
            <a:off x="3048216" y="4455459"/>
            <a:ext cx="618565" cy="770964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 flipH="1">
            <a:off x="7312816" y="4392706"/>
            <a:ext cx="618565" cy="770964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Нашивка 16"/>
          <p:cNvSpPr/>
          <p:nvPr/>
        </p:nvSpPr>
        <p:spPr>
          <a:xfrm flipH="1">
            <a:off x="6846651" y="4419600"/>
            <a:ext cx="618565" cy="770964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7767" y="335830"/>
            <a:ext cx="552132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Constantia" panose="02030602050306030303" pitchFamily="18" charset="0"/>
              </a:rPr>
              <a:t>ОСОБЫЕ ПРАВА </a:t>
            </a:r>
            <a:endParaRPr lang="ru-RU" sz="2800" b="1" dirty="0" smtClean="0">
              <a:latin typeface="Constantia" panose="02030602050306030303" pitchFamily="18" charset="0"/>
            </a:endParaRPr>
          </a:p>
          <a:p>
            <a:r>
              <a:rPr lang="ru-RU" sz="2800" b="1" dirty="0" smtClean="0">
                <a:latin typeface="Constantia" panose="02030602050306030303" pitchFamily="18" charset="0"/>
              </a:rPr>
              <a:t>ПРИ </a:t>
            </a:r>
            <a:r>
              <a:rPr lang="ru-RU" sz="2800" b="1" dirty="0">
                <a:latin typeface="Constantia" panose="02030602050306030303" pitchFamily="18" charset="0"/>
              </a:rPr>
              <a:t>ПРИЕМЕ НА ОБУЧЕНИЕ </a:t>
            </a:r>
            <a:endParaRPr lang="ru-RU" sz="2800" dirty="0">
              <a:latin typeface="Constantia" panose="02030602050306030303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685467249"/>
              </p:ext>
            </p:extLst>
          </p:nvPr>
        </p:nvGraphicFramePr>
        <p:xfrm>
          <a:off x="410633" y="1529831"/>
          <a:ext cx="5371602" cy="5507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90527443"/>
              </p:ext>
            </p:extLst>
          </p:nvPr>
        </p:nvGraphicFramePr>
        <p:xfrm>
          <a:off x="5520515" y="1568822"/>
          <a:ext cx="4959225" cy="5423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794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133238064"/>
              </p:ext>
            </p:extLst>
          </p:nvPr>
        </p:nvGraphicFramePr>
        <p:xfrm>
          <a:off x="2349219" y="1470212"/>
          <a:ext cx="5566615" cy="5650323"/>
        </p:xfrm>
        <a:graphic>
          <a:graphicData uri="http://schemas.openxmlformats.org/drawingml/2006/table">
            <a:tbl>
              <a:tblPr/>
              <a:tblGrid>
                <a:gridCol w="4222471"/>
                <a:gridCol w="1344144"/>
              </a:tblGrid>
              <a:tr h="6662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  <a:t>Русский язык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  <a:t>40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46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  <a:t>Математика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  <a:t>39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2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  <a:t>Обществознание 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  <a:t>45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46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  <a:t>Биология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  <a:t>39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2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  <a:t>Иностранный язык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  <a:t>30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46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  <a:t>География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  <a:t>40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2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  <a:t>Литература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  <a:t>40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13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  <a:t>Профессиональное испытание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  <a:t>42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Заголовок 1"/>
          <p:cNvSpPr>
            <a:spLocks/>
          </p:cNvSpPr>
          <p:nvPr/>
        </p:nvSpPr>
        <p:spPr bwMode="auto">
          <a:xfrm>
            <a:off x="592512" y="439644"/>
            <a:ext cx="8366125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2400" dirty="0">
                <a:latin typeface="Constantia" pitchFamily="18" charset="0"/>
                <a:cs typeface="Times New Roman" pitchFamily="18" charset="0"/>
              </a:rPr>
              <a:t>Минимальное количество баллов</a:t>
            </a:r>
          </a:p>
          <a:p>
            <a:pPr eaLnBrk="1" hangingPunct="1"/>
            <a:r>
              <a:rPr lang="ru-RU" altLang="ru-RU" sz="2400" dirty="0">
                <a:latin typeface="Constantia" pitchFamily="18" charset="0"/>
                <a:cs typeface="Times New Roman" pitchFamily="18" charset="0"/>
              </a:rPr>
              <a:t>для допуска к участию в конкурсе</a:t>
            </a:r>
          </a:p>
        </p:txBody>
      </p:sp>
    </p:spTree>
    <p:extLst>
      <p:ext uri="{BB962C8B-B14F-4D97-AF65-F5344CB8AC3E}">
        <p14:creationId xmlns:p14="http://schemas.microsoft.com/office/powerpoint/2010/main" val="1878068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95845" y="485596"/>
            <a:ext cx="8036719" cy="800100"/>
          </a:xfrm>
          <a:prstGeom prst="rect">
            <a:avLst/>
          </a:prstGeom>
        </p:spPr>
        <p:txBody>
          <a:bodyPr vert="horz" lIns="91424" tIns="45712" rIns="91424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ВЫСШЕЕ ОБРАЗОВАНИЕ: БАКАЛАВРИАТ</a:t>
            </a:r>
          </a:p>
          <a:p>
            <a:r>
              <a:rPr lang="ru-RU" altLang="ru-RU" sz="2800" b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(заочная форма обучения) </a:t>
            </a:r>
            <a:br>
              <a:rPr lang="ru-RU" altLang="ru-RU" sz="2800" b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</a:br>
            <a:endParaRPr lang="ru-RU" altLang="ru-RU" sz="2800" b="1" dirty="0"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561636"/>
              </p:ext>
            </p:extLst>
          </p:nvPr>
        </p:nvGraphicFramePr>
        <p:xfrm>
          <a:off x="878846" y="1425385"/>
          <a:ext cx="9071977" cy="58360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77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33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641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641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7059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3201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9426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Constantia" panose="02030602050306030303" pitchFamily="18" charset="0"/>
                        </a:rPr>
                        <a:t>Название направления подготовки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42485" marR="42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Constantia" panose="02030602050306030303" pitchFamily="18" charset="0"/>
                        </a:rPr>
                        <a:t>образовательная программа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42485" marR="42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04265" algn="l"/>
                        </a:tabLst>
                        <a:defRPr/>
                      </a:pPr>
                      <a:r>
                        <a:rPr lang="ru-RU" sz="1050" dirty="0" smtClean="0">
                          <a:effectLst/>
                          <a:latin typeface="Constantia" panose="02030602050306030303" pitchFamily="18" charset="0"/>
                        </a:rPr>
                        <a:t>Вступительные испытания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42485" marR="42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04265" algn="l"/>
                        </a:tabLst>
                      </a:pPr>
                      <a:r>
                        <a:rPr lang="ru-RU" sz="1050" dirty="0">
                          <a:effectLst/>
                          <a:latin typeface="Constantia" panose="02030602050306030303" pitchFamily="18" charset="0"/>
                        </a:rPr>
                        <a:t>Бюджетные </a:t>
                      </a:r>
                      <a:r>
                        <a:rPr lang="ru-RU" sz="1050" dirty="0" smtClean="0">
                          <a:effectLst/>
                          <a:latin typeface="Constantia" panose="02030602050306030303" pitchFamily="18" charset="0"/>
                        </a:rPr>
                        <a:t>места</a:t>
                      </a:r>
                      <a:r>
                        <a:rPr lang="ru-RU" sz="1050" dirty="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42485" marR="42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2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56643" marR="566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Constantia" panose="02030602050306030303" pitchFamily="18" charset="0"/>
                        </a:rPr>
                        <a:t>наименование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42485" marR="42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Constantia" panose="02030602050306030303" pitchFamily="18" charset="0"/>
                        </a:rPr>
                        <a:t>обязательный/ по выбору поступающего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42485" marR="42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  <a:latin typeface="Constantia" panose="02030602050306030303" pitchFamily="18" charset="0"/>
                        </a:rPr>
                        <a:t>min</a:t>
                      </a:r>
                      <a:r>
                        <a:rPr lang="ru-RU" sz="1050" dirty="0">
                          <a:effectLst/>
                          <a:latin typeface="Constantia" panose="02030602050306030303" pitchFamily="18" charset="0"/>
                        </a:rPr>
                        <a:t> проходной балл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42485" marR="42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56643" marR="566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487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Constantia" panose="02030602050306030303" pitchFamily="18" charset="0"/>
                        </a:rPr>
                        <a:t>Педагогическое образование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42485" marR="424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nstantia" panose="02030602050306030303" pitchFamily="18" charset="0"/>
                        </a:rPr>
                        <a:t>Начальное образование</a:t>
                      </a:r>
                      <a:r>
                        <a:rPr lang="ru-RU" sz="1200" dirty="0" smtClean="0">
                          <a:effectLst/>
                          <a:latin typeface="Constantia" panose="02030602050306030303" pitchFamily="18" charset="0"/>
                        </a:rPr>
                        <a:t>;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Constantia" panose="02030602050306030303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onstantia" panose="02030602050306030303" pitchFamily="18" charset="0"/>
                        </a:rPr>
                        <a:t>Дошкольное </a:t>
                      </a:r>
                      <a:r>
                        <a:rPr lang="ru-RU" sz="1200" dirty="0">
                          <a:effectLst/>
                          <a:latin typeface="Constantia" panose="02030602050306030303" pitchFamily="18" charset="0"/>
                        </a:rPr>
                        <a:t>образование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42485" marR="424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nstantia" panose="02030602050306030303" pitchFamily="18" charset="0"/>
                        </a:rPr>
                        <a:t>Русский язык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42485" marR="42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nstantia" panose="02030602050306030303" pitchFamily="18" charset="0"/>
                        </a:rPr>
                        <a:t>обязательный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42485" marR="42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nstantia" panose="02030602050306030303" pitchFamily="18" charset="0"/>
                        </a:rPr>
                        <a:t>40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42485" marR="42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onstantia" panose="02030602050306030303" pitchFamily="18" charset="0"/>
                        </a:rPr>
                        <a:t>24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42485" marR="42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04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nstantia" panose="02030602050306030303" pitchFamily="18" charset="0"/>
                        </a:rPr>
                        <a:t>Обществознание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42485" marR="42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nstantia" panose="02030602050306030303" pitchFamily="18" charset="0"/>
                        </a:rPr>
                        <a:t>обязательный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42485" marR="42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45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42485" marR="42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09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Профессиональное испытание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42485" marR="42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nstantia" panose="02030602050306030303" pitchFamily="18" charset="0"/>
                        </a:rPr>
                        <a:t>обязательный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42485" marR="42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42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42485" marR="42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0487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Constantia" panose="02030602050306030303" pitchFamily="18" charset="0"/>
                        </a:rPr>
                        <a:t>Психолого-педагогическое образование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42485" marR="424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Constantia" panose="02030602050306030303" pitchFamily="18" charset="0"/>
                        </a:rPr>
                        <a:t>Тьюторство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42485" marR="424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Биология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42485" marR="42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nstantia" panose="02030602050306030303" pitchFamily="18" charset="0"/>
                        </a:rPr>
                        <a:t>обязательный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42485" marR="42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39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42485" marR="42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onstantia" panose="02030602050306030303" pitchFamily="18" charset="0"/>
                        </a:rPr>
                        <a:t>14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42485" marR="42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04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Русский язык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42485" marR="42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nstantia" panose="02030602050306030303" pitchFamily="18" charset="0"/>
                        </a:rPr>
                        <a:t>обязательный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42485" marR="42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40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42485" marR="42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04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Обществознание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42485" marR="42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nstantia" panose="02030602050306030303" pitchFamily="18" charset="0"/>
                        </a:rPr>
                        <a:t>по выбору поступающего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42485" marR="42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45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42485" marR="42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04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nstantia" panose="02030602050306030303" pitchFamily="18" charset="0"/>
                        </a:rPr>
                        <a:t>Математика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42485" marR="42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39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42485" marR="42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37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nstantia" panose="02030602050306030303" pitchFamily="18" charset="0"/>
                        </a:rPr>
                        <a:t>Иностранный язык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42485" marR="42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nstantia" panose="02030602050306030303" pitchFamily="18" charset="0"/>
                        </a:rPr>
                        <a:t>30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42485" marR="42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0487">
                <a:tc rowSpan="9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Constantia" panose="02030602050306030303" pitchFamily="18" charset="0"/>
                        </a:rPr>
                        <a:t>Профессиональное обучение (по отраслям)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42485" marR="424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nstantia" panose="02030602050306030303" pitchFamily="18" charset="0"/>
                        </a:rPr>
                        <a:t>Правоведение и правоохранительная деятельность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42485" marR="424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Математика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42485" marR="42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обязательный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42485" marR="42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nstantia" panose="02030602050306030303" pitchFamily="18" charset="0"/>
                        </a:rPr>
                        <a:t>39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42485" marR="42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onstantia" panose="02030602050306030303" pitchFamily="18" charset="0"/>
                        </a:rPr>
                        <a:t>12</a:t>
                      </a:r>
                      <a:endParaRPr lang="ru-RU" sz="1600" dirty="0">
                        <a:effectLst/>
                        <a:latin typeface="Constantia" panose="02030602050306030303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42485" marR="42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04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nstantia" panose="02030602050306030303" pitchFamily="18" charset="0"/>
                        </a:rPr>
                        <a:t>Русский язык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42485" marR="42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обязательный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42485" marR="42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nstantia" panose="02030602050306030303" pitchFamily="18" charset="0"/>
                        </a:rPr>
                        <a:t>40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42485" marR="42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04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nstantia" panose="02030602050306030303" pitchFamily="18" charset="0"/>
                        </a:rPr>
                        <a:t>Обществознание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42485" marR="42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по выбору поступающего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42485" marR="42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nstantia" panose="02030602050306030303" pitchFamily="18" charset="0"/>
                        </a:rPr>
                        <a:t>45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42485" marR="42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009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nstantia" panose="02030602050306030303" pitchFamily="18" charset="0"/>
                        </a:rPr>
                        <a:t>Информатика и ИКТ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42485" marR="42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nstantia" panose="02030602050306030303" pitchFamily="18" charset="0"/>
                        </a:rPr>
                        <a:t>44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42485" marR="42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04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nstantia" panose="02030602050306030303" pitchFamily="18" charset="0"/>
                        </a:rPr>
                        <a:t>История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42485" marR="42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nstantia" panose="02030602050306030303" pitchFamily="18" charset="0"/>
                        </a:rPr>
                        <a:t>35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42485" marR="42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04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nstantia" panose="02030602050306030303" pitchFamily="18" charset="0"/>
                        </a:rPr>
                        <a:t>Физика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42485" marR="42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nstantia" panose="02030602050306030303" pitchFamily="18" charset="0"/>
                        </a:rPr>
                        <a:t>39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42485" marR="42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004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nstantia" panose="02030602050306030303" pitchFamily="18" charset="0"/>
                        </a:rPr>
                        <a:t>Химия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42485" marR="42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nstantia" panose="02030602050306030303" pitchFamily="18" charset="0"/>
                        </a:rPr>
                        <a:t>39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42485" marR="42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004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География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42485" marR="42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nstantia" panose="02030602050306030303" pitchFamily="18" charset="0"/>
                        </a:rPr>
                        <a:t>40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42485" marR="42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449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Иностранный язык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42485" marR="42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nstantia" panose="02030602050306030303" pitchFamily="18" charset="0"/>
                        </a:rPr>
                        <a:t>30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42485" marR="42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00487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Constantia" panose="02030602050306030303" pitchFamily="18" charset="0"/>
                        </a:rPr>
                        <a:t>Педагогическое образование (с двумя профилями подготовки)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42485" marR="424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nstantia" panose="02030602050306030303" pitchFamily="18" charset="0"/>
                        </a:rPr>
                        <a:t>Русский язык, Литература;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 dirty="0" smtClean="0">
                        <a:effectLst/>
                        <a:latin typeface="Constantia" panose="02030602050306030303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onstantia" panose="02030602050306030303" pitchFamily="18" charset="0"/>
                        </a:rPr>
                        <a:t>Физическая </a:t>
                      </a:r>
                      <a:r>
                        <a:rPr lang="ru-RU" sz="1200" dirty="0">
                          <a:effectLst/>
                          <a:latin typeface="Constantia" panose="02030602050306030303" pitchFamily="18" charset="0"/>
                        </a:rPr>
                        <a:t>культура, безопасность жизнедеятельности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42485" marR="424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Русский язык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42485" marR="42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обязательный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42485" marR="42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40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42485" marR="42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onstantia" panose="02030602050306030303" pitchFamily="18" charset="0"/>
                        </a:rPr>
                        <a:t>27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42485" marR="42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004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Обществознание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42485" marR="42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обязательный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42485" marR="42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nstantia" panose="02030602050306030303" pitchFamily="18" charset="0"/>
                        </a:rPr>
                        <a:t>45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42485" marR="42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7624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Профессиональное испытание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42485" marR="42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обязательный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42485" marR="42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nstantia" panose="02030602050306030303" pitchFamily="18" charset="0"/>
                        </a:rPr>
                        <a:t>42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42485" marR="42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8068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/>
          </p:cNvSpPr>
          <p:nvPr/>
        </p:nvSpPr>
        <p:spPr bwMode="auto">
          <a:xfrm>
            <a:off x="538722" y="439644"/>
            <a:ext cx="8366125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2800" dirty="0" smtClean="0">
                <a:latin typeface="Constantia" pitchFamily="18" charset="0"/>
                <a:cs typeface="Times New Roman" pitchFamily="18" charset="0"/>
              </a:rPr>
              <a:t>НЕОБХОДИМЫЕ ДОКУМЕНТЫ</a:t>
            </a:r>
            <a:endParaRPr lang="ru-RU" altLang="ru-RU" sz="2800" dirty="0"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4667" y="1633593"/>
            <a:ext cx="7860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Constantia" panose="02030602050306030303" pitchFamily="18" charset="0"/>
              </a:rPr>
              <a:t>документ (документы), удостоверяющий личность, гражданство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44667" y="2142899"/>
            <a:ext cx="5346700" cy="39215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0"/>
              </a:spcBef>
              <a:buClr>
                <a:srgbClr val="1F4E79"/>
              </a:buClr>
              <a:buSzPct val="130000"/>
            </a:pPr>
            <a:r>
              <a:rPr lang="ru-RU" altLang="ru-RU" sz="1800" dirty="0" smtClean="0">
                <a:latin typeface="Constantia" panose="02030602050306030303" pitchFamily="18" charset="0"/>
              </a:rPr>
              <a:t>документ об образовании (аттестат, диплом)</a:t>
            </a:r>
            <a:endParaRPr lang="ru-RU" altLang="ru-RU" sz="1800" dirty="0">
              <a:latin typeface="Constantia" panose="02030602050306030303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4667" y="2681798"/>
            <a:ext cx="80276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Constantia" panose="02030602050306030303" pitchFamily="18" charset="0"/>
              </a:rPr>
              <a:t>страховое свидетельство обязательного пенсионного страхования (при наличии)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44667" y="3443593"/>
            <a:ext cx="7277473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>
                <a:srgbClr val="1F4E79"/>
              </a:buClr>
              <a:buSzPct val="130000"/>
            </a:pPr>
            <a:r>
              <a:rPr lang="ru-RU" altLang="ru-RU" sz="1800" dirty="0">
                <a:latin typeface="Constantia" panose="02030602050306030303" pitchFamily="18" charset="0"/>
              </a:rPr>
              <a:t>документы, дающие право на </a:t>
            </a:r>
            <a:r>
              <a:rPr lang="ru-RU" altLang="ru-RU" sz="1800" dirty="0" smtClean="0">
                <a:latin typeface="Constantia" panose="02030602050306030303" pitchFamily="18" charset="0"/>
              </a:rPr>
              <a:t>поступление по особым условиям</a:t>
            </a:r>
            <a:endParaRPr lang="ru-RU" altLang="ru-RU" sz="1800" dirty="0">
              <a:latin typeface="Constantia" panose="02030602050306030303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44667" y="4004861"/>
            <a:ext cx="89151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Constantia" panose="02030602050306030303" pitchFamily="18" charset="0"/>
              </a:rPr>
              <a:t>документы, подтверждающие индивидуальные достижения поступающего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44667" y="4545900"/>
            <a:ext cx="82486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latin typeface="Constantia" panose="02030602050306030303" pitchFamily="18" charset="0"/>
              </a:rPr>
              <a:t>медицинская справка, содержащая </a:t>
            </a:r>
            <a:r>
              <a:rPr lang="ru-RU" sz="1800" dirty="0">
                <a:latin typeface="Constantia" panose="02030602050306030303" pitchFamily="18" charset="0"/>
              </a:rPr>
              <a:t>сведения о проведении медицинского осмотра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44667" y="5846429"/>
            <a:ext cx="3436903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ct val="0"/>
              </a:spcBef>
              <a:buClr>
                <a:srgbClr val="1F4E79"/>
              </a:buClr>
              <a:buSzPct val="130000"/>
            </a:pPr>
            <a:r>
              <a:rPr lang="ru-RU" altLang="ru-RU" sz="1800" dirty="0">
                <a:latin typeface="Constantia" panose="02030602050306030303" pitchFamily="18" charset="0"/>
              </a:rPr>
              <a:t>4 фотографии размером 3x4 см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44667" y="5294826"/>
            <a:ext cx="5971336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ct val="0"/>
              </a:spcBef>
              <a:buClr>
                <a:srgbClr val="1F4E79"/>
              </a:buClr>
              <a:buSzPct val="130000"/>
            </a:pPr>
            <a:r>
              <a:rPr lang="ru-RU" altLang="ru-RU" sz="1800" dirty="0">
                <a:latin typeface="Constantia" panose="02030602050306030303" pitchFamily="18" charset="0"/>
              </a:rPr>
              <a:t>копия свидетельства, удостоверяющего смену фамилии</a:t>
            </a:r>
            <a:endParaRPr lang="ru-RU" altLang="ru-RU" sz="1800" dirty="0">
              <a:latin typeface="Constantia" panose="02030602050306030303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074" name="Picture 2" descr="http://edu.mari.ru/prof/ou4/DocLib14/%D0%97%D0%BD%D0%B0%D1%87%D0%BA%D0%B8%20%D0%B4%D0%BB%D1%8F%20%D0%BE%D1%84%D0%BE%D1%80%D0%BC%D0%BB%D0%B5%D0%BD%D0%B8%D1%8F/%D0%94%D0%BB%D1%8F%20%D0%B4%D0%BE%D0%BA%D1%83%D0%BC%D0%B5%D0%BD%D1%82%D0%BE%D0%B2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08" y="1593989"/>
            <a:ext cx="337485" cy="41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edu.mari.ru/prof/ou4/DocLib14/%D0%97%D0%BD%D0%B0%D1%87%D0%BA%D0%B8%20%D0%B4%D0%BB%D1%8F%20%D0%BE%D1%84%D0%BE%D1%80%D0%BC%D0%BB%D0%B5%D0%BD%D0%B8%D1%8F/%D0%94%D0%BB%D1%8F%20%D0%B4%D0%BE%D0%BA%D1%83%D0%BC%D0%B5%D0%BD%D1%82%D0%BE%D0%B2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08" y="2113426"/>
            <a:ext cx="337485" cy="41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edu.mari.ru/prof/ou4/DocLib14/%D0%97%D0%BD%D0%B0%D1%87%D0%BA%D0%B8%20%D0%B4%D0%BB%D1%8F%20%D0%BE%D1%84%D0%BE%D1%80%D0%BC%D0%BB%D0%B5%D0%BD%D0%B8%D1%8F/%D0%94%D0%BB%D1%8F%20%D0%B4%D0%BE%D0%BA%D1%83%D0%BC%D0%B5%D0%BD%D1%82%D0%BE%D0%B2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08" y="2782203"/>
            <a:ext cx="337485" cy="41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edu.mari.ru/prof/ou4/DocLib14/%D0%97%D0%BD%D0%B0%D1%87%D0%BA%D0%B8%20%D0%B4%D0%BB%D1%8F%20%D0%BE%D1%84%D0%BE%D1%80%D0%BC%D0%BB%D0%B5%D0%BD%D0%B8%D1%8F/%D0%94%D0%BB%D1%8F%20%D0%B4%D0%BE%D0%BA%D1%83%D0%BC%D0%B5%D0%BD%D1%82%D0%BE%D0%B2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08" y="3443593"/>
            <a:ext cx="337485" cy="41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edu.mari.ru/prof/ou4/DocLib14/%D0%97%D0%BD%D0%B0%D1%87%D0%BA%D0%B8%20%D0%B4%D0%BB%D1%8F%20%D0%BE%D1%84%D0%BE%D1%80%D0%BC%D0%BB%D0%B5%D0%BD%D0%B8%D1%8F/%D0%94%D0%BB%D1%8F%20%D0%B4%D0%BE%D0%BA%D1%83%D0%BC%D0%B5%D0%BD%D1%82%D0%BE%D0%B2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08" y="3963030"/>
            <a:ext cx="337485" cy="41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edu.mari.ru/prof/ou4/DocLib14/%D0%97%D0%BD%D0%B0%D1%87%D0%BA%D0%B8%20%D0%B4%D0%BB%D1%8F%20%D0%BE%D1%84%D0%BE%D1%80%D0%BC%D0%BB%D0%B5%D0%BD%D0%B8%D1%8F/%D0%94%D0%BB%D1%8F%20%D0%B4%D0%BE%D0%BA%D1%83%D0%BC%D0%B5%D0%BD%D1%82%D0%BE%D0%B2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08" y="4658702"/>
            <a:ext cx="337485" cy="41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edu.mari.ru/prof/ou4/DocLib14/%D0%97%D0%BD%D0%B0%D1%87%D0%BA%D0%B8%20%D0%B4%D0%BB%D1%8F%20%D0%BE%D1%84%D0%BE%D1%80%D0%BC%D0%BB%D0%B5%D0%BD%D0%B8%D1%8F/%D0%94%D0%BB%D1%8F%20%D0%B4%D0%BE%D0%BA%D1%83%D0%BC%D0%B5%D0%BD%D1%82%D0%BE%D0%B2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08" y="5273689"/>
            <a:ext cx="337485" cy="41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edu.mari.ru/prof/ou4/DocLib14/%D0%97%D0%BD%D0%B0%D1%87%D0%BA%D0%B8%20%D0%B4%D0%BB%D1%8F%20%D0%BE%D1%84%D0%BE%D1%80%D0%BC%D0%BB%D0%B5%D0%BD%D0%B8%D1%8F/%D0%94%D0%BB%D1%8F%20%D0%B4%D0%BE%D0%BA%D1%83%D0%BC%D0%B5%D0%BD%D1%82%D0%BE%D0%B2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08" y="5816956"/>
            <a:ext cx="337485" cy="41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068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234484" y="391085"/>
            <a:ext cx="8036719" cy="800100"/>
          </a:xfrm>
          <a:prstGeom prst="rect">
            <a:avLst/>
          </a:prstGeom>
        </p:spPr>
        <p:txBody>
          <a:bodyPr vert="horz" lIns="91424" tIns="45712" rIns="91424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3200" b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СРОКИ ПОДАЧИ ДОКУМЕНТОВ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220902980"/>
              </p:ext>
            </p:extLst>
          </p:nvPr>
        </p:nvGraphicFramePr>
        <p:xfrm>
          <a:off x="-485504" y="791135"/>
          <a:ext cx="4633251" cy="6660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344833808"/>
              </p:ext>
            </p:extLst>
          </p:nvPr>
        </p:nvGraphicFramePr>
        <p:xfrm>
          <a:off x="3079101" y="266983"/>
          <a:ext cx="4400836" cy="6519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07887" y="6171366"/>
            <a:ext cx="678551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onstantia" panose="02030602050306030303" pitchFamily="18" charset="0"/>
              </a:rPr>
              <a:t>*</a:t>
            </a:r>
            <a:r>
              <a:rPr lang="ru-RU" i="1" dirty="0" smtClean="0">
                <a:latin typeface="Constantia" panose="02030602050306030303" pitchFamily="18" charset="0"/>
              </a:rPr>
              <a:t> </a:t>
            </a:r>
            <a:r>
              <a:rPr lang="ru-RU" sz="1600" i="1" dirty="0" smtClean="0">
                <a:latin typeface="Constantia" panose="02030602050306030303" pitchFamily="18" charset="0"/>
              </a:rPr>
              <a:t>- для </a:t>
            </a:r>
            <a:r>
              <a:rPr lang="ru-RU" sz="1600" i="1" dirty="0">
                <a:latin typeface="Constantia" panose="02030602050306030303" pitchFamily="18" charset="0"/>
              </a:rPr>
              <a:t>лиц, поступающих по результатам тестирований и дополнительных вступительных (творческого и/ или профессионального направления</a:t>
            </a:r>
            <a:r>
              <a:rPr lang="ru-RU" sz="1600" i="1" dirty="0" smtClean="0">
                <a:latin typeface="Constantia" panose="02030602050306030303" pitchFamily="18" charset="0"/>
              </a:rPr>
              <a:t>)</a:t>
            </a:r>
          </a:p>
          <a:p>
            <a:r>
              <a:rPr lang="ru-RU" sz="2000" b="1" i="1" dirty="0" smtClean="0">
                <a:latin typeface="Constantia" panose="02030602050306030303" pitchFamily="18" charset="0"/>
              </a:rPr>
              <a:t>**</a:t>
            </a:r>
            <a:r>
              <a:rPr lang="ru-RU" i="1" dirty="0" smtClean="0">
                <a:latin typeface="Constantia" panose="02030602050306030303" pitchFamily="18" charset="0"/>
              </a:rPr>
              <a:t> - </a:t>
            </a:r>
            <a:r>
              <a:rPr lang="ru-RU" sz="1600" i="1" dirty="0">
                <a:latin typeface="Constantia" panose="02030602050306030303" pitchFamily="18" charset="0"/>
              </a:rPr>
              <a:t>для лиц, поступающих по результатам </a:t>
            </a:r>
            <a:r>
              <a:rPr lang="ru-RU" sz="1600" i="1" dirty="0" smtClean="0">
                <a:latin typeface="Constantia" panose="02030602050306030303" pitchFamily="18" charset="0"/>
              </a:rPr>
              <a:t>ЕГЭ</a:t>
            </a:r>
            <a:endParaRPr lang="ru-RU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080260202"/>
              </p:ext>
            </p:extLst>
          </p:nvPr>
        </p:nvGraphicFramePr>
        <p:xfrm>
          <a:off x="6373923" y="391085"/>
          <a:ext cx="4455460" cy="6395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541256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27227" y="619819"/>
            <a:ext cx="8036719" cy="800100"/>
          </a:xfrm>
          <a:prstGeom prst="rect">
            <a:avLst/>
          </a:prstGeom>
        </p:spPr>
        <p:txBody>
          <a:bodyPr vert="horz" lIns="91424" tIns="45712" rIns="91424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200" b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ПРОГРАММЫ ПОВЫШЕНИЯ КВАЛИФИКАЦИИ и ПРОФЕССИОНАЛЬНОЙ ПЕРЕПОДГОТОВКИ</a:t>
            </a:r>
            <a:br>
              <a:rPr lang="ru-RU" altLang="ru-RU" sz="2200" b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</a:br>
            <a:endParaRPr lang="ru-RU" altLang="ru-RU" sz="2200" b="1" dirty="0"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811283C-3F2A-4741-B69D-8A5D8FAEE872}"/>
              </a:ext>
            </a:extLst>
          </p:cNvPr>
          <p:cNvSpPr/>
          <p:nvPr/>
        </p:nvSpPr>
        <p:spPr>
          <a:xfrm>
            <a:off x="591671" y="1720486"/>
            <a:ext cx="3880812" cy="73866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 программы повышения квалификации:</a:t>
            </a:r>
            <a:endParaRPr lang="ru-RU" b="1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1671" y="2308774"/>
            <a:ext cx="34843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500" b="1" dirty="0">
              <a:latin typeface="Constantia" panose="02030602050306030303" pitchFamily="18" charset="0"/>
            </a:endParaRPr>
          </a:p>
          <a:p>
            <a:pPr marL="285750" indent="-28575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Constantia" panose="02030602050306030303" pitchFamily="18" charset="0"/>
              </a:rPr>
              <a:t>менеджмент </a:t>
            </a:r>
            <a:r>
              <a:rPr lang="ru-RU" sz="1500" dirty="0">
                <a:latin typeface="Constantia" panose="02030602050306030303" pitchFamily="18" charset="0"/>
              </a:rPr>
              <a:t>в образовании</a:t>
            </a:r>
          </a:p>
          <a:p>
            <a:pPr marL="285750" indent="-28575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Constantia" panose="02030602050306030303" pitchFamily="18" charset="0"/>
              </a:rPr>
              <a:t>социально-педагогические </a:t>
            </a:r>
            <a:r>
              <a:rPr lang="ru-RU" sz="1500" dirty="0">
                <a:latin typeface="Constantia" panose="02030602050306030303" pitchFamily="18" charset="0"/>
              </a:rPr>
              <a:t>и социально-психологические технологии работы в образовательном учреждении</a:t>
            </a:r>
          </a:p>
          <a:p>
            <a:pPr marL="285750" indent="-28575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Constantia" panose="02030602050306030303" pitchFamily="18" charset="0"/>
              </a:rPr>
              <a:t>организация </a:t>
            </a:r>
            <a:r>
              <a:rPr lang="ru-RU" sz="1500" dirty="0">
                <a:latin typeface="Constantia" panose="02030602050306030303" pitchFamily="18" charset="0"/>
              </a:rPr>
              <a:t>инклюзивного образования в образовательном учреждении</a:t>
            </a:r>
          </a:p>
          <a:p>
            <a:pPr marL="285750" indent="-28575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Constantia" panose="02030602050306030303" pitchFamily="18" charset="0"/>
              </a:rPr>
              <a:t>пожарная </a:t>
            </a:r>
            <a:r>
              <a:rPr lang="ru-RU" sz="1500" dirty="0">
                <a:latin typeface="Constantia" panose="02030602050306030303" pitchFamily="18" charset="0"/>
              </a:rPr>
              <a:t>безопасность</a:t>
            </a:r>
          </a:p>
          <a:p>
            <a:pPr marL="285750" indent="-28575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Constantia" panose="02030602050306030303" pitchFamily="18" charset="0"/>
              </a:rPr>
              <a:t>образовательная </a:t>
            </a:r>
            <a:r>
              <a:rPr lang="ru-RU" sz="1500" dirty="0">
                <a:latin typeface="Constantia" panose="02030602050306030303" pitchFamily="18" charset="0"/>
              </a:rPr>
              <a:t>робототехника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ru-RU" sz="1500" dirty="0" smtClean="0">
                <a:latin typeface="Constantia" panose="02030602050306030303" pitchFamily="18" charset="0"/>
              </a:rPr>
              <a:t>и другие</a:t>
            </a:r>
            <a:endParaRPr lang="ru-RU" sz="1500" dirty="0">
              <a:latin typeface="Constantia" panose="02030602050306030303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811283C-3F2A-4741-B69D-8A5D8FAEE872}"/>
              </a:ext>
            </a:extLst>
          </p:cNvPr>
          <p:cNvSpPr/>
          <p:nvPr/>
        </p:nvSpPr>
        <p:spPr>
          <a:xfrm>
            <a:off x="5183781" y="1695277"/>
            <a:ext cx="5188384" cy="73866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 программы профессиональной переподготовки:</a:t>
            </a:r>
            <a:endParaRPr lang="ru-RU" b="1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94243" y="2585027"/>
            <a:ext cx="457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Constantia" panose="02030602050306030303" pitchFamily="18" charset="0"/>
              </a:rPr>
              <a:t>государственное </a:t>
            </a:r>
            <a:r>
              <a:rPr lang="ru-RU" sz="1500" dirty="0">
                <a:latin typeface="Constantia" panose="02030602050306030303" pitchFamily="18" charset="0"/>
              </a:rPr>
              <a:t>и муниципальное управление</a:t>
            </a:r>
          </a:p>
          <a:p>
            <a:pPr marL="285750" indent="-28575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500" dirty="0">
                <a:latin typeface="Constantia" panose="02030602050306030303" pitchFamily="18" charset="0"/>
              </a:rPr>
              <a:t>логопедия </a:t>
            </a:r>
          </a:p>
          <a:p>
            <a:pPr marL="285750" indent="-28575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500" dirty="0">
                <a:latin typeface="Constantia" panose="02030602050306030303" pitchFamily="18" charset="0"/>
              </a:rPr>
              <a:t>переводчик в сфере профессиональной коммуникации </a:t>
            </a:r>
          </a:p>
          <a:p>
            <a:pPr marL="285750" indent="-28575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500" dirty="0">
                <a:latin typeface="Constantia" panose="02030602050306030303" pitchFamily="18" charset="0"/>
              </a:rPr>
              <a:t>дошкольное и начальное </a:t>
            </a:r>
            <a:r>
              <a:rPr lang="ru-RU" sz="1500" dirty="0" smtClean="0">
                <a:latin typeface="Constantia" panose="02030602050306030303" pitchFamily="18" charset="0"/>
              </a:rPr>
              <a:t>образование</a:t>
            </a:r>
          </a:p>
          <a:p>
            <a:pPr marL="285750" indent="-28575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Constantia" panose="02030602050306030303" pitchFamily="18" charset="0"/>
              </a:rPr>
              <a:t>психология</a:t>
            </a:r>
          </a:p>
          <a:p>
            <a:pPr marL="285750" indent="-28575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Constantia" panose="02030602050306030303" pitchFamily="18" charset="0"/>
              </a:rPr>
              <a:t>физическая </a:t>
            </a:r>
            <a:r>
              <a:rPr lang="ru-RU" sz="1500" dirty="0">
                <a:latin typeface="Constantia" panose="02030602050306030303" pitchFamily="18" charset="0"/>
              </a:rPr>
              <a:t>культура: </a:t>
            </a:r>
            <a:r>
              <a:rPr lang="ru-RU" sz="1500" dirty="0" smtClean="0">
                <a:latin typeface="Constantia" panose="02030602050306030303" pitchFamily="18" charset="0"/>
              </a:rPr>
              <a:t>спортивная </a:t>
            </a:r>
            <a:r>
              <a:rPr lang="ru-RU" sz="1500" dirty="0">
                <a:latin typeface="Constantia" panose="02030602050306030303" pitchFamily="18" charset="0"/>
              </a:rPr>
              <a:t>тренировка в избранном виде спорта</a:t>
            </a:r>
            <a:endParaRPr lang="ru-RU" sz="1500" dirty="0"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Constantia" panose="02030602050306030303" pitchFamily="18" charset="0"/>
              </a:rPr>
              <a:t>экология </a:t>
            </a:r>
            <a:r>
              <a:rPr lang="ru-RU" sz="1500" dirty="0">
                <a:latin typeface="Constantia" panose="02030602050306030303" pitchFamily="18" charset="0"/>
              </a:rPr>
              <a:t>и </a:t>
            </a:r>
            <a:r>
              <a:rPr lang="ru-RU" sz="1500" dirty="0" err="1">
                <a:latin typeface="Constantia" panose="02030602050306030303" pitchFamily="18" charset="0"/>
              </a:rPr>
              <a:t>техносферная</a:t>
            </a:r>
            <a:r>
              <a:rPr lang="ru-RU" sz="1500" dirty="0">
                <a:latin typeface="Constantia" panose="02030602050306030303" pitchFamily="18" charset="0"/>
              </a:rPr>
              <a:t> </a:t>
            </a:r>
            <a:r>
              <a:rPr lang="ru-RU" sz="1500" dirty="0" smtClean="0">
                <a:latin typeface="Constantia" panose="02030602050306030303" pitchFamily="18" charset="0"/>
              </a:rPr>
              <a:t>безопасность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ru-RU" sz="1500" dirty="0" smtClean="0">
                <a:latin typeface="Constantia" panose="02030602050306030303" pitchFamily="18" charset="0"/>
              </a:rPr>
              <a:t>и другие</a:t>
            </a:r>
            <a:endParaRPr lang="ru-RU" sz="1500" dirty="0">
              <a:latin typeface="Constantia" panose="02030602050306030303" pitchFamily="18" charset="0"/>
            </a:endParaRPr>
          </a:p>
          <a:p>
            <a:pPr marL="285750" indent="-28575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ru-RU" sz="1500" dirty="0"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500" dirty="0" smtClean="0">
              <a:latin typeface="Constantia" panose="0203060205030603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500" dirty="0">
              <a:latin typeface="Constantia" panose="02030602050306030303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811283C-3F2A-4741-B69D-8A5D8FAEE872}"/>
              </a:ext>
            </a:extLst>
          </p:cNvPr>
          <p:cNvSpPr/>
          <p:nvPr/>
        </p:nvSpPr>
        <p:spPr>
          <a:xfrm>
            <a:off x="2550124" y="5466079"/>
            <a:ext cx="4961090" cy="73866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 </a:t>
            </a:r>
            <a:r>
              <a:rPr lang="ru-RU" b="1" dirty="0" smtClean="0">
                <a:solidFill>
                  <a:schemeClr val="tx1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программы </a:t>
            </a:r>
            <a:r>
              <a:rPr lang="ru-RU" b="1" dirty="0">
                <a:solidFill>
                  <a:schemeClr val="tx1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профессионального </a:t>
            </a:r>
            <a:r>
              <a:rPr lang="ru-RU" b="1" dirty="0" smtClean="0">
                <a:solidFill>
                  <a:schemeClr val="tx1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обучения</a:t>
            </a:r>
            <a:r>
              <a:rPr lang="ru-RU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:</a:t>
            </a:r>
            <a:endParaRPr lang="ru-RU" b="1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1415" y="6236411"/>
            <a:ext cx="58176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Constantia" panose="02030602050306030303" pitchFamily="18" charset="0"/>
              </a:rPr>
              <a:t>лаборант-эколог</a:t>
            </a:r>
            <a:endParaRPr lang="ru-RU" sz="1500" dirty="0"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Constantia" panose="02030602050306030303" pitchFamily="18" charset="0"/>
              </a:rPr>
              <a:t>помощник </a:t>
            </a:r>
            <a:r>
              <a:rPr lang="ru-RU" sz="1500" dirty="0">
                <a:latin typeface="Constantia" panose="02030602050306030303" pitchFamily="18" charset="0"/>
              </a:rPr>
              <a:t>воспитателя</a:t>
            </a:r>
            <a:endParaRPr lang="ru-RU" sz="1500" dirty="0"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Constantia" panose="02030602050306030303" pitchFamily="18" charset="0"/>
              </a:rPr>
              <a:t>делопроизводство </a:t>
            </a:r>
            <a:r>
              <a:rPr lang="ru-RU" sz="1500" dirty="0">
                <a:latin typeface="Constantia" panose="02030602050306030303" pitchFamily="18" charset="0"/>
              </a:rPr>
              <a:t>и документооборот на предприятии</a:t>
            </a:r>
            <a:endParaRPr lang="ru-RU" sz="1500" dirty="0"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endParaRPr lang="ru-RU" sz="15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493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>
            <a:spLocks noChangeArrowheads="1"/>
          </p:cNvSpPr>
          <p:nvPr/>
        </p:nvSpPr>
        <p:spPr bwMode="auto">
          <a:xfrm>
            <a:off x="683568" y="1755775"/>
            <a:ext cx="9114856" cy="459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11112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111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1111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111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1111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11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11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11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11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1F4E79"/>
              </a:buClr>
              <a:buSzPct val="130000"/>
              <a:buFontTx/>
              <a:buNone/>
            </a:pPr>
            <a:r>
              <a:rPr lang="ru-RU" altLang="ru-RU" sz="2800" b="0" dirty="0">
                <a:latin typeface="Constantia" panose="02030602050306030303" pitchFamily="18" charset="0"/>
              </a:rPr>
              <a:t>Официальный сайт: </a:t>
            </a:r>
            <a:r>
              <a:rPr lang="ru-RU" altLang="ru-RU" sz="2800" dirty="0">
                <a:latin typeface="Constantia" panose="02030602050306030303" pitchFamily="18" charset="0"/>
              </a:rPr>
              <a:t>www.tobolsk.utmn.ru</a:t>
            </a:r>
          </a:p>
          <a:p>
            <a:pPr eaLnBrk="1" hangingPunct="1">
              <a:spcBef>
                <a:spcPct val="0"/>
              </a:spcBef>
              <a:buClr>
                <a:srgbClr val="1F4E79"/>
              </a:buClr>
              <a:buSzPct val="130000"/>
              <a:buFontTx/>
              <a:buNone/>
            </a:pPr>
            <a:endParaRPr lang="ru-RU" altLang="ru-RU" sz="2800" b="0" dirty="0">
              <a:latin typeface="Constantia" panose="02030602050306030303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1F4E79"/>
              </a:buClr>
              <a:buSzPct val="130000"/>
              <a:buFontTx/>
              <a:buNone/>
            </a:pPr>
            <a:r>
              <a:rPr lang="ru-RU" altLang="ru-RU" sz="2800" b="0" dirty="0">
                <a:latin typeface="Constantia" panose="02030602050306030303" pitchFamily="18" charset="0"/>
              </a:rPr>
              <a:t>Официальная группа </a:t>
            </a:r>
            <a:r>
              <a:rPr lang="ru-RU" altLang="ru-RU" sz="2800" b="0" dirty="0" err="1">
                <a:latin typeface="Constantia" panose="02030602050306030303" pitchFamily="18" charset="0"/>
              </a:rPr>
              <a:t>Вконтакте</a:t>
            </a:r>
            <a:r>
              <a:rPr lang="ru-RU" altLang="ru-RU" sz="2800" b="0" dirty="0">
                <a:latin typeface="Constantia" panose="02030602050306030303" pitchFamily="18" charset="0"/>
              </a:rPr>
              <a:t>: </a:t>
            </a:r>
            <a:r>
              <a:rPr lang="ru-RU" altLang="ru-RU" sz="2800" dirty="0">
                <a:latin typeface="Constantia" panose="02030602050306030303" pitchFamily="18" charset="0"/>
              </a:rPr>
              <a:t>vk.com/</a:t>
            </a:r>
            <a:r>
              <a:rPr lang="en-US" altLang="ru-RU" sz="2800" dirty="0" err="1">
                <a:latin typeface="Constantia" panose="02030602050306030303" pitchFamily="18" charset="0"/>
              </a:rPr>
              <a:t>abiturient</a:t>
            </a:r>
            <a:r>
              <a:rPr lang="ru-RU" altLang="ru-RU" sz="2800" dirty="0">
                <a:latin typeface="Constantia" panose="02030602050306030303" pitchFamily="18" charset="0"/>
              </a:rPr>
              <a:t>_</a:t>
            </a:r>
            <a:r>
              <a:rPr lang="ru-RU" altLang="ru-RU" sz="2800" dirty="0" err="1">
                <a:latin typeface="Constantia" panose="02030602050306030303" pitchFamily="18" charset="0"/>
              </a:rPr>
              <a:t>tob</a:t>
            </a:r>
            <a:endParaRPr lang="ru-RU" altLang="ru-RU" sz="2800" dirty="0">
              <a:latin typeface="Constantia" panose="02030602050306030303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1F4E79"/>
              </a:buClr>
              <a:buSzPct val="130000"/>
              <a:buFontTx/>
              <a:buNone/>
            </a:pPr>
            <a:endParaRPr lang="ru-RU" altLang="ru-RU" sz="2800" dirty="0">
              <a:latin typeface="Constantia" panose="02030602050306030303" pitchFamily="18" charset="0"/>
            </a:endParaRPr>
          </a:p>
          <a:p>
            <a:pPr algn="ctr" eaLnBrk="1" hangingPunct="1">
              <a:spcBef>
                <a:spcPct val="0"/>
              </a:spcBef>
              <a:buClr>
                <a:srgbClr val="1F4E79"/>
              </a:buClr>
              <a:buSzPct val="130000"/>
              <a:buFontTx/>
              <a:buNone/>
            </a:pPr>
            <a:r>
              <a:rPr lang="ru-RU" altLang="ru-RU" sz="2400" b="1" u="sng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ПРИЕМНАЯ КОМИССИЯ: </a:t>
            </a:r>
          </a:p>
          <a:p>
            <a:pPr eaLnBrk="1" hangingPunct="1">
              <a:spcBef>
                <a:spcPct val="0"/>
              </a:spcBef>
              <a:buClr>
                <a:srgbClr val="1F4E79"/>
              </a:buClr>
              <a:buSzPct val="130000"/>
              <a:buFontTx/>
              <a:buNone/>
            </a:pPr>
            <a:endParaRPr lang="ru-RU" altLang="ru-RU" sz="2400" dirty="0">
              <a:latin typeface="Constantia" panose="02030602050306030303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1F4E79"/>
              </a:buClr>
              <a:buSzPct val="130000"/>
              <a:buFontTx/>
              <a:buNone/>
            </a:pPr>
            <a:r>
              <a:rPr lang="ru-RU" altLang="ru-RU" sz="2400" dirty="0">
                <a:latin typeface="Constantia" panose="02030602050306030303" pitchFamily="18" charset="0"/>
              </a:rPr>
              <a:t>e-</a:t>
            </a:r>
            <a:r>
              <a:rPr lang="ru-RU" altLang="ru-RU" sz="2400" dirty="0" err="1">
                <a:latin typeface="Constantia" panose="02030602050306030303" pitchFamily="18" charset="0"/>
              </a:rPr>
              <a:t>mail</a:t>
            </a:r>
            <a:r>
              <a:rPr lang="ru-RU" altLang="ru-RU" sz="2400" dirty="0">
                <a:latin typeface="Constantia" panose="02030602050306030303" pitchFamily="18" charset="0"/>
              </a:rPr>
              <a:t>: </a:t>
            </a:r>
            <a:r>
              <a:rPr lang="ru-RU" altLang="ru-RU" sz="2800" b="0" dirty="0">
                <a:latin typeface="Constantia" panose="02030602050306030303" pitchFamily="18" charset="0"/>
              </a:rPr>
              <a:t>priem_tobolsk@utmn.ru</a:t>
            </a:r>
          </a:p>
          <a:p>
            <a:pPr eaLnBrk="1" hangingPunct="1">
              <a:spcBef>
                <a:spcPct val="0"/>
              </a:spcBef>
              <a:buClr>
                <a:srgbClr val="1F4E79"/>
              </a:buClr>
              <a:buSzPct val="130000"/>
              <a:buFontTx/>
              <a:buNone/>
            </a:pPr>
            <a:r>
              <a:rPr lang="ru-RU" altLang="ru-RU" sz="2400" dirty="0">
                <a:latin typeface="Constantia" panose="02030602050306030303" pitchFamily="18" charset="0"/>
              </a:rPr>
              <a:t>тел.: </a:t>
            </a:r>
            <a:r>
              <a:rPr lang="ru-RU" altLang="ru-RU" sz="2800" b="0" dirty="0">
                <a:latin typeface="Constantia" panose="02030602050306030303" pitchFamily="18" charset="0"/>
              </a:rPr>
              <a:t>8 (3456) 23-49-60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1F4E79"/>
              </a:buClr>
              <a:buSzPct val="130000"/>
              <a:buFontTx/>
              <a:buNone/>
            </a:pPr>
            <a:r>
              <a:rPr lang="ru-RU" altLang="ru-RU" sz="2000" dirty="0">
                <a:latin typeface="Constantia" panose="02030602050306030303" pitchFamily="18" charset="0"/>
              </a:rPr>
              <a:t>РЕЖИМ РАБОТЫ</a:t>
            </a:r>
            <a:r>
              <a:rPr lang="ru-RU" altLang="ru-RU" sz="2400" dirty="0">
                <a:latin typeface="Constantia" panose="02030602050306030303" pitchFamily="18" charset="0"/>
              </a:rPr>
              <a:t>: </a:t>
            </a:r>
            <a:r>
              <a:rPr lang="ru-RU" altLang="ru-RU" sz="2400" b="0" dirty="0">
                <a:latin typeface="Constantia" panose="02030602050306030303" pitchFamily="18" charset="0"/>
              </a:rPr>
              <a:t>пн. - чт.: 9.00 - 18.00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1F4E79"/>
              </a:buClr>
              <a:buSzPct val="130000"/>
              <a:buFontTx/>
              <a:buNone/>
            </a:pPr>
            <a:r>
              <a:rPr lang="en-US" altLang="ru-RU" sz="2400" b="0" dirty="0">
                <a:latin typeface="Constantia" panose="02030602050306030303" pitchFamily="18" charset="0"/>
              </a:rPr>
              <a:t>			</a:t>
            </a:r>
            <a:r>
              <a:rPr lang="ru-RU" altLang="ru-RU" sz="2400" dirty="0">
                <a:latin typeface="Constantia" panose="02030602050306030303" pitchFamily="18" charset="0"/>
              </a:rPr>
              <a:t> </a:t>
            </a:r>
            <a:r>
              <a:rPr lang="ru-RU" altLang="ru-RU" sz="2400" dirty="0" smtClean="0">
                <a:latin typeface="Constantia" panose="02030602050306030303" pitchFamily="18" charset="0"/>
              </a:rPr>
              <a:t>          </a:t>
            </a:r>
            <a:r>
              <a:rPr lang="ru-RU" altLang="ru-RU" sz="2400" b="0" dirty="0" smtClean="0">
                <a:latin typeface="Constantia" panose="02030602050306030303" pitchFamily="18" charset="0"/>
              </a:rPr>
              <a:t>пт</a:t>
            </a:r>
            <a:r>
              <a:rPr lang="ru-RU" altLang="ru-RU" sz="2400" b="0" dirty="0">
                <a:latin typeface="Constantia" panose="02030602050306030303" pitchFamily="18" charset="0"/>
              </a:rPr>
              <a:t>.: 9.00 - 16.45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1F4E79"/>
              </a:buClr>
              <a:buSzPct val="130000"/>
              <a:buFontTx/>
              <a:buNone/>
            </a:pPr>
            <a:r>
              <a:rPr lang="ru-RU" altLang="ru-RU" sz="2400" b="0" dirty="0">
                <a:latin typeface="Constantia" panose="02030602050306030303" pitchFamily="18" charset="0"/>
              </a:rPr>
              <a:t> </a:t>
            </a:r>
            <a:r>
              <a:rPr lang="en-US" altLang="ru-RU" sz="2400" b="0" dirty="0">
                <a:latin typeface="Constantia" panose="02030602050306030303" pitchFamily="18" charset="0"/>
              </a:rPr>
              <a:t>			</a:t>
            </a:r>
            <a:r>
              <a:rPr lang="ru-RU" altLang="ru-RU" sz="2400" b="0" dirty="0">
                <a:latin typeface="Constantia" panose="02030602050306030303" pitchFamily="18" charset="0"/>
              </a:rPr>
              <a:t> </a:t>
            </a:r>
            <a:r>
              <a:rPr lang="ru-RU" altLang="ru-RU" sz="2400" b="0" dirty="0" smtClean="0">
                <a:latin typeface="Constantia" panose="02030602050306030303" pitchFamily="18" charset="0"/>
              </a:rPr>
              <a:t>перерыв</a:t>
            </a:r>
            <a:r>
              <a:rPr lang="ru-RU" altLang="ru-RU" sz="2400" b="0" dirty="0">
                <a:latin typeface="Constantia" panose="02030602050306030303" pitchFamily="18" charset="0"/>
              </a:rPr>
              <a:t>: 12.30 - 13.15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1F4E79"/>
              </a:buClr>
              <a:buSzPct val="130000"/>
              <a:buFontTx/>
              <a:buNone/>
            </a:pPr>
            <a:r>
              <a:rPr lang="en-US" altLang="ru-RU" sz="2400" b="0" dirty="0">
                <a:latin typeface="Constantia" panose="02030602050306030303" pitchFamily="18" charset="0"/>
              </a:rPr>
              <a:t>			</a:t>
            </a:r>
            <a:r>
              <a:rPr lang="ru-RU" altLang="ru-RU" sz="2400" b="0" dirty="0">
                <a:latin typeface="Constantia" panose="02030602050306030303" pitchFamily="18" charset="0"/>
              </a:rPr>
              <a:t>    </a:t>
            </a:r>
            <a:r>
              <a:rPr lang="ru-RU" altLang="ru-RU" sz="2400" b="0" dirty="0" smtClean="0">
                <a:latin typeface="Constantia" panose="02030602050306030303" pitchFamily="18" charset="0"/>
              </a:rPr>
              <a:t> сб</a:t>
            </a:r>
            <a:r>
              <a:rPr lang="ru-RU" altLang="ru-RU" sz="2400" b="0" dirty="0">
                <a:latin typeface="Constantia" panose="02030602050306030303" pitchFamily="18" charset="0"/>
              </a:rPr>
              <a:t>., вс.: выходной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63783" y="714596"/>
            <a:ext cx="7882357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b="1" dirty="0">
                <a:latin typeface="Constantia" panose="02030602050306030303" pitchFamily="18" charset="0"/>
              </a:rPr>
              <a:t>КОНТАКТНАЯ ИНФОРМАЦИЯ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3924365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 noGrp="1"/>
          </p:cNvSpPr>
          <p:nvPr>
            <p:ph type="title"/>
          </p:nvPr>
        </p:nvSpPr>
        <p:spPr bwMode="auto">
          <a:xfrm>
            <a:off x="188259" y="374780"/>
            <a:ext cx="6750423" cy="984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norm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50875" indent="-25082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1713" indent="-20002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03350" indent="-20161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03400" indent="-20002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60600" indent="-2000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17800" indent="-2000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75000" indent="-2000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32200" indent="-2000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СПОСОБЫ ПОДАЧИ ДОКУМЕНТОВ</a:t>
            </a:r>
            <a:endParaRPr lang="ru-RU" altLang="ru-RU" dirty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84970876"/>
              </p:ext>
            </p:extLst>
          </p:nvPr>
        </p:nvGraphicFramePr>
        <p:xfrm>
          <a:off x="923365" y="1404319"/>
          <a:ext cx="8910917" cy="5776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https://img2.freepng.ru/20180805/agq/kisspng-computer-icons-document-computer-software-iconfind-infographic-design-agency-with-pro-infographic-des-5b67356c8e51a8.76269365153349054058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500" b="91923" l="10000" r="90000">
                        <a14:foregroundMark x1="39444" y1="85192" x2="39444" y2="85192"/>
                        <a14:foregroundMark x1="67556" y1="82500" x2="67556" y2="82500"/>
                        <a14:foregroundMark x1="67778" y1="81154" x2="67778" y2="81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20" r="22442"/>
          <a:stretch/>
        </p:blipFill>
        <p:spPr bwMode="auto">
          <a:xfrm>
            <a:off x="762000" y="1255059"/>
            <a:ext cx="1800000" cy="194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t.depositphotos.com/2419757/4620/v/950/depositphotos_46208651-stock-illustration-envelope-message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898" b="92143" l="9961" r="89844">
                        <a14:foregroundMark x1="58398" y1="19184" x2="58398" y2="19184"/>
                        <a14:foregroundMark x1="39160" y1="22041" x2="39160" y2="22041"/>
                        <a14:foregroundMark x1="34863" y1="20000" x2="34863" y2="20000"/>
                        <a14:foregroundMark x1="35547" y1="16224" x2="35547" y2="16224"/>
                        <a14:foregroundMark x1="42090" y1="19694" x2="42090" y2="19694"/>
                        <a14:foregroundMark x1="43457" y1="23265" x2="43457" y2="23265"/>
                        <a14:foregroundMark x1="44922" y1="26531" x2="44922" y2="26531"/>
                        <a14:foregroundMark x1="45215" y1="30306" x2="45215" y2="30306"/>
                        <a14:foregroundMark x1="45605" y1="34184" x2="45605" y2="34184"/>
                        <a14:foregroundMark x1="45898" y1="32245" x2="45898" y2="32245"/>
                        <a14:foregroundMark x1="49023" y1="28265" x2="49023" y2="28265"/>
                        <a14:foregroundMark x1="48047" y1="27245" x2="48047" y2="27245"/>
                        <a14:foregroundMark x1="50000" y1="27041" x2="50000" y2="27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82" t="5762" r="12370" b="8716"/>
          <a:stretch/>
        </p:blipFill>
        <p:spPr bwMode="auto">
          <a:xfrm>
            <a:off x="933035" y="3442447"/>
            <a:ext cx="1440000" cy="155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thumbs.dreamstime.com/b/%D0%BE%D0%B1%D0%BB%D0%B0%D0%BA%D0%BE-%D0%B2%D1%8B%D1%87%D0%B8%D1%81%D0%BB%D1%8F%D1%8F-%D1%81-%D0%B4%D0%BE%D0%BA%D1%83%D0%BC%D0%B5%D0%BD%D1%82%D0%B0%D0%BC%D0%B8-%D0%B8-%D1%81%D0%BC%D0%B0%D1%80%D1%82%D1%84%D0%BE%D0%BD%D0%BE%D0%BC-%D0%B8%D0%BB%D0%BB%D1%8E%D1%81%D1%82%D1%80%D0%B0%D1%86%D0%B8%D0%B5%D0%B9-%D0%B2%D0%B5%D0%BA%D1%82%D0%BE%D1%80%D0%B0-14274208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746" y="5601506"/>
            <a:ext cx="1367289" cy="1398994"/>
          </a:xfrm>
          <a:prstGeom prst="ellipse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442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9" t="13800" r="22778" b="4691"/>
          <a:stretch/>
        </p:blipFill>
        <p:spPr bwMode="auto">
          <a:xfrm>
            <a:off x="861030" y="1663412"/>
            <a:ext cx="7008200" cy="568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 rot="1658468">
            <a:off x="3715142" y="1302690"/>
            <a:ext cx="1465714" cy="4228445"/>
          </a:xfrm>
          <a:prstGeom prst="curvedLeftArrow">
            <a:avLst>
              <a:gd name="adj1" fmla="val 5206"/>
              <a:gd name="adj2" fmla="val 35678"/>
              <a:gd name="adj3" fmla="val 33333"/>
            </a:avLst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253473" y="552110"/>
            <a:ext cx="2288802" cy="734825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0" dirty="0">
                <a:latin typeface="Constantia" panose="02030602050306030303" pitchFamily="18" charset="0"/>
              </a:rPr>
              <a:t>Примерные программы </a:t>
            </a:r>
          </a:p>
          <a:p>
            <a:pPr algn="ctr" eaLnBrk="1" hangingPunct="1"/>
            <a:r>
              <a:rPr lang="ru-RU" altLang="ru-RU" sz="1400" b="0" dirty="0">
                <a:latin typeface="Constantia" panose="02030602050306030303" pitchFamily="18" charset="0"/>
              </a:rPr>
              <a:t>профессиональных</a:t>
            </a:r>
          </a:p>
          <a:p>
            <a:pPr algn="ctr" eaLnBrk="1" hangingPunct="1"/>
            <a:r>
              <a:rPr lang="ru-RU" altLang="ru-RU" sz="1400" b="0" dirty="0">
                <a:latin typeface="Constantia" panose="02030602050306030303" pitchFamily="18" charset="0"/>
              </a:rPr>
              <a:t> испытаний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975314" y="856723"/>
            <a:ext cx="921515" cy="2054514"/>
          </a:xfrm>
          <a:prstGeom prst="curvedLeftArrow">
            <a:avLst>
              <a:gd name="adj1" fmla="val 7296"/>
              <a:gd name="adj2" fmla="val 50001"/>
              <a:gd name="adj3" fmla="val 33333"/>
            </a:avLst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128663" y="426510"/>
            <a:ext cx="1846651" cy="860425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dirty="0">
                <a:latin typeface="Constantia" panose="02030602050306030303" pitchFamily="18" charset="0"/>
              </a:rPr>
              <a:t>ЛИЧНЫЙ КАБИНЕТ </a:t>
            </a:r>
          </a:p>
          <a:p>
            <a:pPr algn="ctr" eaLnBrk="1" hangingPunct="1"/>
            <a:r>
              <a:rPr lang="ru-RU" altLang="ru-RU" sz="1200" dirty="0">
                <a:latin typeface="Constantia" panose="02030602050306030303" pitchFamily="18" charset="0"/>
              </a:rPr>
              <a:t>АБИТУРИЕНТА</a:t>
            </a:r>
            <a:r>
              <a:rPr lang="ru-RU" altLang="ru-RU" sz="1200" b="0" dirty="0">
                <a:latin typeface="Constantia" panose="02030602050306030303" pitchFamily="18" charset="0"/>
              </a:rPr>
              <a:t> </a:t>
            </a:r>
          </a:p>
          <a:p>
            <a:pPr algn="ctr" eaLnBrk="1" hangingPunct="1"/>
            <a:r>
              <a:rPr lang="ru-RU" altLang="ru-RU" sz="1200" b="0" dirty="0">
                <a:latin typeface="Constantia" panose="02030602050306030303" pitchFamily="18" charset="0"/>
              </a:rPr>
              <a:t>для подачи документов</a:t>
            </a: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 rot="2197370">
            <a:off x="7875560" y="2551208"/>
            <a:ext cx="1221408" cy="2038695"/>
          </a:xfrm>
          <a:prstGeom prst="curvedLeftArrow">
            <a:avLst>
              <a:gd name="adj1" fmla="val 5127"/>
              <a:gd name="adj2" fmla="val 27641"/>
              <a:gd name="adj3" fmla="val 29383"/>
            </a:avLst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8270359" y="2135274"/>
            <a:ext cx="2230266" cy="775963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0" dirty="0">
                <a:latin typeface="Constantia" panose="02030602050306030303" pitchFamily="18" charset="0"/>
              </a:rPr>
              <a:t>Перечень профилей ВО </a:t>
            </a:r>
            <a:endParaRPr lang="ru-RU" altLang="ru-RU" sz="1400" b="0" dirty="0" smtClean="0">
              <a:latin typeface="Constantia" panose="02030602050306030303" pitchFamily="18" charset="0"/>
            </a:endParaRPr>
          </a:p>
          <a:p>
            <a:pPr algn="ctr" eaLnBrk="1" hangingPunct="1"/>
            <a:r>
              <a:rPr lang="ru-RU" altLang="ru-RU" sz="1400" b="0" dirty="0" smtClean="0">
                <a:latin typeface="Constantia" panose="02030602050306030303" pitchFamily="18" charset="0"/>
              </a:rPr>
              <a:t>и  </a:t>
            </a:r>
            <a:r>
              <a:rPr lang="ru-RU" altLang="ru-RU" sz="1400" b="0" dirty="0">
                <a:latin typeface="Constantia" panose="02030602050306030303" pitchFamily="18" charset="0"/>
              </a:rPr>
              <a:t>специальностей СПО</a:t>
            </a:r>
          </a:p>
        </p:txBody>
      </p:sp>
    </p:spTree>
    <p:extLst>
      <p:ext uri="{BB962C8B-B14F-4D97-AF65-F5344CB8AC3E}">
        <p14:creationId xmlns:p14="http://schemas.microsoft.com/office/powerpoint/2010/main" val="2861341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105029336"/>
              </p:ext>
            </p:extLst>
          </p:nvPr>
        </p:nvGraphicFramePr>
        <p:xfrm>
          <a:off x="150126" y="247881"/>
          <a:ext cx="5121981" cy="6178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057" y="482355"/>
            <a:ext cx="6582409" cy="984270"/>
          </a:xfrm>
        </p:spPr>
        <p:txBody>
          <a:bodyPr/>
          <a:lstStyle/>
          <a:p>
            <a:r>
              <a:rPr lang="ru-RU" b="1" dirty="0" smtClean="0">
                <a:latin typeface="Constantia" panose="02030602050306030303" pitchFamily="18" charset="0"/>
              </a:rPr>
              <a:t>КОНТРОЛЬНЫЕ ЦИФРЫ ПРИЕМА </a:t>
            </a:r>
            <a:endParaRPr lang="ru-RU" b="1" dirty="0">
              <a:latin typeface="Constantia" panose="0203060205030603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1494" y="1583103"/>
            <a:ext cx="4981381" cy="138499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8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nstantia" panose="02030602050306030303" pitchFamily="18" charset="0"/>
            </a:endParaRPr>
          </a:p>
          <a:p>
            <a:pPr algn="ctr"/>
            <a:r>
              <a:rPr lang="ru-RU" sz="2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nstantia" panose="02030602050306030303" pitchFamily="18" charset="0"/>
              </a:rPr>
              <a:t>ВЫСШЕЕ </a:t>
            </a:r>
          </a:p>
          <a:p>
            <a:pPr algn="ctr"/>
            <a:r>
              <a:rPr lang="ru-RU" sz="2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nstantia" panose="02030602050306030303" pitchFamily="18" charset="0"/>
              </a:rPr>
              <a:t>ОБРАЗОВАНИЕ</a:t>
            </a:r>
            <a:endParaRPr lang="ru-RU" sz="2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nstantia" panose="02030602050306030303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75566815"/>
              </p:ext>
            </p:extLst>
          </p:nvPr>
        </p:nvGraphicFramePr>
        <p:xfrm>
          <a:off x="4590434" y="2609638"/>
          <a:ext cx="5977719" cy="4752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059253" y="3158459"/>
            <a:ext cx="5313033" cy="138499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nstantia" panose="02030602050306030303" pitchFamily="18" charset="0"/>
              </a:rPr>
              <a:t>СРЕДНЕЕ ПРОФЕССИОНАЛЬНОЕ ОБРАЗОВАНИЕ</a:t>
            </a:r>
            <a:endParaRPr lang="ru-RU" sz="2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19880" y="338920"/>
            <a:ext cx="8408967" cy="984270"/>
          </a:xfrm>
        </p:spPr>
        <p:txBody>
          <a:bodyPr lIns="91424" tIns="45712" rIns="91424" bIns="45712">
            <a:normAutofit/>
          </a:bodyPr>
          <a:lstStyle/>
          <a:p>
            <a:pPr eaLnBrk="1" hangingPunct="1"/>
            <a:r>
              <a:rPr lang="ru-RU" altLang="ru-RU" sz="2800" b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СРЕДНЕЕ ПРОФЕССИОНАЛЬНОЕ </a:t>
            </a:r>
            <a:br>
              <a:rPr lang="ru-RU" altLang="ru-RU" sz="2800" b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ОБРАЗОВАНИЕ на базе 9 класса 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321539548"/>
              </p:ext>
            </p:extLst>
          </p:nvPr>
        </p:nvGraphicFramePr>
        <p:xfrm>
          <a:off x="735807" y="1323974"/>
          <a:ext cx="9537746" cy="5856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647" r="10169" b="7959"/>
          <a:stretch/>
        </p:blipFill>
        <p:spPr>
          <a:xfrm>
            <a:off x="777709" y="1890985"/>
            <a:ext cx="885600" cy="1052119"/>
          </a:xfrm>
          <a:prstGeom prst="rect">
            <a:avLst/>
          </a:prstGeom>
        </p:spPr>
      </p:pic>
      <p:pic>
        <p:nvPicPr>
          <p:cNvPr id="7" name="Picture 4" descr="Иконка «Школа» — скачай бесплатно PNG и векторе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067" y="1851702"/>
            <a:ext cx="846947" cy="105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48" y="3714525"/>
            <a:ext cx="1185624" cy="9825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2" r="21464"/>
          <a:stretch/>
        </p:blipFill>
        <p:spPr>
          <a:xfrm>
            <a:off x="5705066" y="3714525"/>
            <a:ext cx="846948" cy="9610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232" y="5426687"/>
            <a:ext cx="816466" cy="88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19880" y="338920"/>
            <a:ext cx="8408967" cy="984270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>
            <a:lvl1pPr algn="l" defTabSz="104305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Fira Sans Book" panose="020B0503050000020004" pitchFamily="34" charset="0"/>
                <a:ea typeface="+mj-ea"/>
                <a:cs typeface="+mj-cs"/>
              </a:defRPr>
            </a:lvl1pPr>
          </a:lstStyle>
          <a:p>
            <a:r>
              <a:rPr lang="ru-RU" altLang="ru-RU" b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СРЕДНЕЕ ПРОФЕССИОНАЛЬНОЕ </a:t>
            </a:r>
            <a:br>
              <a:rPr lang="ru-RU" altLang="ru-RU" b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</a:br>
            <a:r>
              <a:rPr lang="ru-RU" altLang="ru-RU" b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ОБРАЗОВАНИЕ на базе 11 класса 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95176888"/>
              </p:ext>
            </p:extLst>
          </p:nvPr>
        </p:nvGraphicFramePr>
        <p:xfrm>
          <a:off x="730192" y="1338950"/>
          <a:ext cx="9537746" cy="5856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647" r="10169" b="7959"/>
          <a:stretch/>
        </p:blipFill>
        <p:spPr>
          <a:xfrm>
            <a:off x="777709" y="1890985"/>
            <a:ext cx="885600" cy="1052119"/>
          </a:xfrm>
          <a:prstGeom prst="rect">
            <a:avLst/>
          </a:prstGeom>
        </p:spPr>
      </p:pic>
      <p:pic>
        <p:nvPicPr>
          <p:cNvPr id="7" name="Picture 4" descr="Иконка «Школа» — скачай бесплатно PNG и векторе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067" y="1851702"/>
            <a:ext cx="846947" cy="105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48" y="3714525"/>
            <a:ext cx="1185624" cy="9825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067" y="3718820"/>
            <a:ext cx="816466" cy="8882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"/>
          <a:stretch/>
        </p:blipFill>
        <p:spPr>
          <a:xfrm>
            <a:off x="3239852" y="5471520"/>
            <a:ext cx="884092" cy="91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19951" y="607905"/>
            <a:ext cx="8036719" cy="800100"/>
          </a:xfrm>
        </p:spPr>
        <p:txBody>
          <a:bodyPr lIns="91424" tIns="45712" rIns="91424" bIns="45712">
            <a:noAutofit/>
          </a:bodyPr>
          <a:lstStyle/>
          <a:p>
            <a:pPr eaLnBrk="1" hangingPunct="1"/>
            <a:r>
              <a:rPr lang="ru-RU" altLang="ru-RU" sz="2800" b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ВЫСШЕЕ ОБРАЗОВАНИЕ: </a:t>
            </a:r>
            <a:br>
              <a:rPr lang="ru-RU" altLang="ru-RU" sz="2800" b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БАКАЛАВРИАТ</a:t>
            </a:r>
            <a:br>
              <a:rPr lang="ru-RU" altLang="ru-RU" sz="2800" b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</a:br>
            <a:endParaRPr lang="ru-RU" altLang="ru-RU" sz="2800" b="1" dirty="0" smtClean="0"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92014" y="1356665"/>
            <a:ext cx="7062150" cy="1053381"/>
          </a:xfrm>
        </p:spPr>
        <p:txBody>
          <a:bodyPr lIns="91424" tIns="45712" rIns="91424" bIns="45712">
            <a:noAutofit/>
          </a:bodyPr>
          <a:lstStyle/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  <a:effectLst/>
                <a:latin typeface="Constantia" panose="02030602050306030303" pitchFamily="18" charset="0"/>
              </a:rPr>
              <a:t>направление: </a:t>
            </a:r>
            <a:r>
              <a:rPr lang="ru-RU" sz="2400" b="1" dirty="0" smtClean="0">
                <a:effectLst/>
                <a:latin typeface="Constantia" panose="02030602050306030303" pitchFamily="18" charset="0"/>
              </a:rPr>
              <a:t>ПЕДАГОГИЧЕСКОЕ ОБРАЗОВАНИЕ</a:t>
            </a:r>
            <a:r>
              <a:rPr lang="ru-RU" sz="2400" dirty="0" smtClean="0">
                <a:effectLst/>
                <a:latin typeface="Constantia" panose="02030602050306030303" pitchFamily="18" charset="0"/>
              </a:rPr>
              <a:t> </a:t>
            </a:r>
            <a:r>
              <a:rPr lang="ru-RU" sz="1800" dirty="0" smtClean="0">
                <a:effectLst/>
                <a:latin typeface="Constantia" panose="02030602050306030303" pitchFamily="18" charset="0"/>
              </a:rPr>
              <a:t>(с двумя профилями подготовки)</a:t>
            </a:r>
            <a:endParaRPr lang="ru-RU" sz="2400" dirty="0">
              <a:effectLst/>
              <a:latin typeface="Constantia" panose="02030602050306030303" pitchFamily="18" charset="0"/>
              <a:ea typeface="Calibri"/>
              <a:cs typeface="Times New Roman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782686060"/>
              </p:ext>
            </p:extLst>
          </p:nvPr>
        </p:nvGraphicFramePr>
        <p:xfrm>
          <a:off x="365738" y="2438400"/>
          <a:ext cx="7173580" cy="4948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464517" y="4697750"/>
            <a:ext cx="2592289" cy="253346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срок обучения: </a:t>
            </a:r>
          </a:p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5 лет</a:t>
            </a:r>
          </a:p>
          <a:p>
            <a:pPr algn="ctr">
              <a:lnSpc>
                <a:spcPct val="70000"/>
              </a:lnSpc>
            </a:pPr>
            <a:endParaRPr lang="ru-RU" sz="1600" b="1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139 </a:t>
            </a:r>
            <a:r>
              <a:rPr lang="ru-RU" sz="16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бюджетных мест</a:t>
            </a:r>
          </a:p>
          <a:p>
            <a:pPr algn="ctr"/>
            <a:endParaRPr lang="ru-RU" sz="1200" b="1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ВСТУПИТЕЛЬНЫЕ ИСПЫТАНИЯ:</a:t>
            </a:r>
          </a:p>
          <a:p>
            <a:pPr algn="ctr"/>
            <a:endParaRPr lang="ru-RU" sz="900" b="1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fontAlgn="ctr"/>
            <a:r>
              <a:rPr lang="ru-RU" sz="1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- </a:t>
            </a:r>
            <a:r>
              <a:rPr lang="ru-RU" sz="13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Русский </a:t>
            </a:r>
            <a:r>
              <a:rPr lang="ru-RU" sz="1300" dirty="0">
                <a:solidFill>
                  <a:schemeClr val="tx1"/>
                </a:solidFill>
                <a:latin typeface="Constantia" panose="02030602050306030303" pitchFamily="18" charset="0"/>
              </a:rPr>
              <a:t>язык</a:t>
            </a:r>
          </a:p>
          <a:p>
            <a:pPr fontAlgn="ctr"/>
            <a:r>
              <a:rPr lang="ru-RU" sz="13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- Обществознание</a:t>
            </a:r>
            <a:endParaRPr lang="ru-RU" sz="13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fontAlgn="ctr"/>
            <a:r>
              <a:rPr lang="ru-RU" sz="13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- Профессиональное </a:t>
            </a:r>
          </a:p>
          <a:p>
            <a:pPr fontAlgn="ctr"/>
            <a:r>
              <a:rPr lang="ru-RU" sz="13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испытание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69475" y="1592712"/>
            <a:ext cx="39239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Constantia" panose="02030602050306030303" pitchFamily="18" charset="0"/>
              </a:rPr>
              <a:t>ТРУДОУСТРОЙСТВО:</a:t>
            </a:r>
            <a:r>
              <a:rPr lang="ru-RU" dirty="0" smtClean="0">
                <a:latin typeface="Constantia" panose="02030602050306030303" pitchFamily="18" charset="0"/>
              </a:rPr>
              <a:t> </a:t>
            </a:r>
          </a:p>
          <a:p>
            <a:endParaRPr lang="ru-RU" sz="1000" dirty="0" smtClean="0">
              <a:latin typeface="Constantia" panose="02030602050306030303" pitchFamily="18" charset="0"/>
            </a:endParaRPr>
          </a:p>
          <a:p>
            <a:pPr marL="342900" indent="-342900"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Constantia" panose="02030602050306030303" pitchFamily="18" charset="0"/>
              </a:rPr>
              <a:t>общеобразовательные учреждения;</a:t>
            </a:r>
          </a:p>
          <a:p>
            <a:pPr marL="342900" indent="-342900"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Constantia" panose="02030602050306030303" pitchFamily="18" charset="0"/>
              </a:rPr>
              <a:t>учреждения дополнительного образования;</a:t>
            </a:r>
          </a:p>
          <a:p>
            <a:pPr marL="342900" indent="-342900"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Constantia" panose="02030602050306030303" pitchFamily="18" charset="0"/>
              </a:rPr>
              <a:t>социально-реабилитационные центры;</a:t>
            </a:r>
          </a:p>
          <a:p>
            <a:pPr marL="342900" indent="-342900"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Constantia" panose="02030602050306030303" pitchFamily="18" charset="0"/>
              </a:rPr>
              <a:t>культурно-досуговые центры;</a:t>
            </a:r>
          </a:p>
          <a:p>
            <a:pPr marL="342900" indent="-342900"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Constantia" panose="02030602050306030303" pitchFamily="18" charset="0"/>
              </a:rPr>
              <a:t>школы-интернаты, детские дома;</a:t>
            </a:r>
          </a:p>
          <a:p>
            <a:pPr marL="342900" indent="-342900"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Constantia" panose="02030602050306030303" pitchFamily="18" charset="0"/>
              </a:rPr>
              <a:t>детские оздоровительные лагеря.</a:t>
            </a:r>
          </a:p>
          <a:p>
            <a:endParaRPr lang="ru-RU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2377" y="1050697"/>
            <a:ext cx="6774780" cy="1571625"/>
          </a:xfrm>
        </p:spPr>
        <p:txBody>
          <a:bodyPr lIns="91424" tIns="45712" rIns="91424" bIns="45712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0070C0"/>
                </a:solidFill>
                <a:latin typeface="Constantia" panose="02030602050306030303" pitchFamily="18" charset="0"/>
              </a:rPr>
              <a:t>направление: </a:t>
            </a:r>
            <a:r>
              <a:rPr lang="ru-RU" sz="2400" b="1" dirty="0" smtClean="0">
                <a:effectLst/>
                <a:latin typeface="Constantia" panose="02030602050306030303" pitchFamily="18" charset="0"/>
              </a:rPr>
              <a:t>ПРОФЕССИОНАЛЬНОЕ ОБУЧЕНИЕ </a:t>
            </a:r>
            <a:r>
              <a:rPr lang="ru-RU" sz="2400" dirty="0" smtClean="0">
                <a:effectLst/>
                <a:latin typeface="Constantia" panose="02030602050306030303" pitchFamily="18" charset="0"/>
              </a:rPr>
              <a:t>(по отраслям) </a:t>
            </a:r>
            <a:endParaRPr lang="ru-RU" sz="2400" dirty="0">
              <a:effectLst/>
              <a:latin typeface="Constantia" panose="02030602050306030303" pitchFamily="18" charset="0"/>
              <a:ea typeface="Calibri"/>
              <a:cs typeface="Times New Roman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694743354"/>
              </p:ext>
            </p:extLst>
          </p:nvPr>
        </p:nvGraphicFramePr>
        <p:xfrm>
          <a:off x="3356875" y="1874574"/>
          <a:ext cx="6768554" cy="5124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12377" y="3979679"/>
            <a:ext cx="2328950" cy="187796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срок обучения: </a:t>
            </a:r>
          </a:p>
          <a:p>
            <a:pPr algn="ctr">
              <a:lnSpc>
                <a:spcPct val="70000"/>
              </a:lnSpc>
            </a:pPr>
            <a:r>
              <a:rPr lang="ru-RU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4 года</a:t>
            </a:r>
          </a:p>
          <a:p>
            <a:pPr algn="ctr">
              <a:lnSpc>
                <a:spcPct val="70000"/>
              </a:lnSpc>
            </a:pPr>
            <a:endParaRPr lang="ru-RU" b="1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algn="ctr">
              <a:lnSpc>
                <a:spcPct val="7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40</a:t>
            </a:r>
            <a:r>
              <a:rPr lang="ru-RU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</a:p>
          <a:p>
            <a:pPr algn="ctr">
              <a:lnSpc>
                <a:spcPct val="70000"/>
              </a:lnSpc>
            </a:pPr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бюджетных мест</a:t>
            </a:r>
          </a:p>
          <a:p>
            <a:pPr algn="ctr"/>
            <a:endParaRPr lang="ru-RU" sz="1400" b="1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12541" y="3899647"/>
            <a:ext cx="411011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Constantia" panose="02030602050306030303" pitchFamily="18" charset="0"/>
              </a:rPr>
              <a:t>ТРУДОУСТРОЙСТВО:</a:t>
            </a:r>
            <a:r>
              <a:rPr lang="ru-RU" sz="1600" dirty="0" smtClean="0">
                <a:latin typeface="Constantia" panose="02030602050306030303" pitchFamily="18" charset="0"/>
              </a:rPr>
              <a:t> </a:t>
            </a:r>
          </a:p>
          <a:p>
            <a:endParaRPr lang="ru-RU" sz="900" dirty="0" smtClean="0">
              <a:latin typeface="Constantia" panose="02030602050306030303" pitchFamily="18" charset="0"/>
            </a:endParaRPr>
          </a:p>
          <a:p>
            <a:pPr marL="285750" indent="-285750"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Constantia" panose="02030602050306030303" pitchFamily="18" charset="0"/>
              </a:rPr>
              <a:t>учреждения высшего, среднего и начального профессионального образования;</a:t>
            </a:r>
          </a:p>
          <a:p>
            <a:pPr marL="285750" indent="-285750"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Constantia" panose="02030602050306030303" pitchFamily="18" charset="0"/>
              </a:rPr>
              <a:t>индивидуальное предпринимательство;</a:t>
            </a:r>
          </a:p>
          <a:p>
            <a:pPr marL="285750" indent="-285750"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Constantia" panose="02030602050306030303" pitchFamily="18" charset="0"/>
              </a:rPr>
              <a:t>конструкторские бюро;</a:t>
            </a:r>
          </a:p>
          <a:p>
            <a:pPr marL="285750" indent="-285750"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Constantia" panose="02030602050306030303" pitchFamily="18" charset="0"/>
              </a:rPr>
              <a:t>проектные организации;</a:t>
            </a:r>
          </a:p>
          <a:p>
            <a:pPr marL="285750" indent="-285750"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Constantia" panose="02030602050306030303" pitchFamily="18" charset="0"/>
              </a:rPr>
              <a:t>профессионально-педагогическая деятельность.</a:t>
            </a:r>
          </a:p>
          <a:p>
            <a:endParaRPr lang="ru-RU" sz="1600" dirty="0">
              <a:latin typeface="Constantia" panose="0203060205030603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09664" y="3979678"/>
            <a:ext cx="2807037" cy="321183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ВСТУПИТЕЛЬНЫЕ ИСПЫТАНИЯ</a:t>
            </a:r>
          </a:p>
          <a:p>
            <a:pPr algn="ctr"/>
            <a:endParaRPr lang="ru-RU" sz="300" b="1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fontAlgn="ctr"/>
            <a:r>
              <a:rPr lang="ru-RU" sz="1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ОБЯЗАТЕЛЬНЫЕ:</a:t>
            </a:r>
          </a:p>
          <a:p>
            <a:pPr fontAlgn="ctr"/>
            <a:r>
              <a:rPr lang="ru-RU" sz="1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- Русский </a:t>
            </a:r>
            <a:r>
              <a:rPr lang="ru-RU" sz="1400" dirty="0">
                <a:solidFill>
                  <a:schemeClr val="tx1"/>
                </a:solidFill>
                <a:latin typeface="Constantia" panose="02030602050306030303" pitchFamily="18" charset="0"/>
              </a:rPr>
              <a:t>язык</a:t>
            </a:r>
          </a:p>
          <a:p>
            <a:pPr fontAlgn="ctr"/>
            <a:r>
              <a:rPr lang="ru-RU" sz="1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- Математика</a:t>
            </a:r>
          </a:p>
          <a:p>
            <a:pPr marL="285750" indent="-285750" fontAlgn="ctr">
              <a:buFontTx/>
              <a:buChar char="-"/>
            </a:pPr>
            <a:endParaRPr lang="ru-RU" sz="5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fontAlgn="ctr"/>
            <a:r>
              <a:rPr lang="ru-RU" sz="1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ПО ВЫБОРУ:</a:t>
            </a:r>
          </a:p>
          <a:p>
            <a:pPr fontAlgn="ctr"/>
            <a:r>
              <a:rPr lang="ru-RU" sz="1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- Обществознание</a:t>
            </a:r>
            <a:endParaRPr lang="ru-RU" sz="14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fontAlgn="ctr"/>
            <a:r>
              <a:rPr lang="ru-RU" sz="1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- Информатика </a:t>
            </a:r>
            <a:r>
              <a:rPr lang="ru-RU" sz="1400" dirty="0">
                <a:solidFill>
                  <a:schemeClr val="tx1"/>
                </a:solidFill>
                <a:latin typeface="Constantia" panose="02030602050306030303" pitchFamily="18" charset="0"/>
              </a:rPr>
              <a:t>и ИКТ</a:t>
            </a:r>
          </a:p>
          <a:p>
            <a:pPr fontAlgn="ctr"/>
            <a:r>
              <a:rPr lang="ru-RU" sz="1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- История</a:t>
            </a:r>
            <a:endParaRPr lang="ru-RU" sz="14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fontAlgn="ctr"/>
            <a:r>
              <a:rPr lang="ru-RU" sz="1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- Физика</a:t>
            </a:r>
            <a:endParaRPr lang="ru-RU" sz="14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fontAlgn="ctr"/>
            <a:r>
              <a:rPr lang="ru-RU" sz="1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- Химия</a:t>
            </a:r>
            <a:endParaRPr lang="ru-RU" sz="14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fontAlgn="t"/>
            <a:r>
              <a:rPr lang="ru-RU" sz="1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- География</a:t>
            </a:r>
            <a:endParaRPr lang="ru-RU" sz="14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fontAlgn="t"/>
            <a:r>
              <a:rPr lang="ru-RU" sz="1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- Иностранный язык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19951" y="607905"/>
            <a:ext cx="8036719" cy="800100"/>
          </a:xfrm>
        </p:spPr>
        <p:txBody>
          <a:bodyPr lIns="91424" tIns="45712" rIns="91424" bIns="45712">
            <a:noAutofit/>
          </a:bodyPr>
          <a:lstStyle/>
          <a:p>
            <a:pPr eaLnBrk="1" hangingPunct="1"/>
            <a:r>
              <a:rPr lang="ru-RU" altLang="ru-RU" sz="2800" b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ВЫСШЕЕ ОБРАЗОВАНИЕ: </a:t>
            </a:r>
            <a:br>
              <a:rPr lang="ru-RU" altLang="ru-RU" sz="2800" b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БАКАЛАВРИАТ</a:t>
            </a:r>
            <a:br>
              <a:rPr lang="ru-RU" altLang="ru-RU" sz="2800" b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</a:br>
            <a:endParaRPr lang="ru-RU" altLang="ru-RU" sz="2800" b="1" dirty="0" smtClean="0"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7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755</TotalTime>
  <Words>1304</Words>
  <Application>Microsoft Office PowerPoint</Application>
  <PresentationFormat>Произвольный</PresentationFormat>
  <Paragraphs>402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СПОСОБЫ ПОДАЧИ ДОКУМЕНТОВ</vt:lpstr>
      <vt:lpstr>Презентация PowerPoint</vt:lpstr>
      <vt:lpstr>КОНТРОЛЬНЫЕ ЦИФРЫ ПРИЕМА </vt:lpstr>
      <vt:lpstr>СРЕДНЕЕ ПРОФЕССИОНАЛЬНОЕ  ОБРАЗОВАНИЕ на базе 9 класса </vt:lpstr>
      <vt:lpstr>Презентация PowerPoint</vt:lpstr>
      <vt:lpstr>ВЫСШЕЕ ОБРАЗОВАНИЕ:  БАКАЛАВРИАТ </vt:lpstr>
      <vt:lpstr>направление: ПРОФЕССИОНАЛЬНОЕ ОБУЧЕНИЕ (по отраслям) </vt:lpstr>
      <vt:lpstr>направление: БИОЛОГИЯ  </vt:lpstr>
      <vt:lpstr>направление: ПСИХОЛОГО-ПЕДАГОГИЧЕСКОЕ ОБРАЗОВАНИЕ   </vt:lpstr>
      <vt:lpstr>ВЫСШЕЕ ОБРАЗОВАНИЕ:  БАКАЛАВРИАТ </vt:lpstr>
      <vt:lpstr>ИНДИВИДУАЛЬНЫЕ ДОСТИЖЕНИЯ ПОСТУПАЮЩИХ</vt:lpstr>
      <vt:lpstr>ЭТАПЫ ЗАЧИСЛЕНИЯ</vt:lpstr>
      <vt:lpstr>ЦЕЛЕВОЙ ПРИЕМ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Фаттахова Александра Николаевна</dc:creator>
  <cp:lastModifiedBy>Сайфуллина Алсу Ильдусовна</cp:lastModifiedBy>
  <cp:revision>60</cp:revision>
  <dcterms:created xsi:type="dcterms:W3CDTF">2017-12-26T09:56:39Z</dcterms:created>
  <dcterms:modified xsi:type="dcterms:W3CDTF">2020-12-08T10:00:22Z</dcterms:modified>
</cp:coreProperties>
</file>